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0.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Lst>
  <p:notesMasterIdLst>
    <p:notesMasterId r:id="rId80"/>
  </p:notesMasterIdLst>
  <p:handoutMasterIdLst>
    <p:handoutMasterId r:id="rId81"/>
  </p:handoutMasterIdLst>
  <p:sldIdLst>
    <p:sldId id="296" r:id="rId2"/>
    <p:sldId id="306" r:id="rId3"/>
    <p:sldId id="308" r:id="rId4"/>
    <p:sldId id="402" r:id="rId5"/>
    <p:sldId id="403" r:id="rId6"/>
    <p:sldId id="405" r:id="rId7"/>
    <p:sldId id="406" r:id="rId8"/>
    <p:sldId id="407" r:id="rId9"/>
    <p:sldId id="408" r:id="rId10"/>
    <p:sldId id="494" r:id="rId11"/>
    <p:sldId id="496" r:id="rId12"/>
    <p:sldId id="497" r:id="rId13"/>
    <p:sldId id="414" r:id="rId14"/>
    <p:sldId id="472" r:id="rId15"/>
    <p:sldId id="464" r:id="rId16"/>
    <p:sldId id="417" r:id="rId17"/>
    <p:sldId id="418" r:id="rId18"/>
    <p:sldId id="465" r:id="rId19"/>
    <p:sldId id="473" r:id="rId20"/>
    <p:sldId id="466" r:id="rId21"/>
    <p:sldId id="467" r:id="rId22"/>
    <p:sldId id="471" r:id="rId23"/>
    <p:sldId id="441" r:id="rId24"/>
    <p:sldId id="442" r:id="rId25"/>
    <p:sldId id="443" r:id="rId26"/>
    <p:sldId id="515" r:id="rId27"/>
    <p:sldId id="485" r:id="rId28"/>
    <p:sldId id="481" r:id="rId29"/>
    <p:sldId id="486" r:id="rId30"/>
    <p:sldId id="421" r:id="rId31"/>
    <p:sldId id="426" r:id="rId32"/>
    <p:sldId id="468" r:id="rId33"/>
    <p:sldId id="498" r:id="rId34"/>
    <p:sldId id="499" r:id="rId35"/>
    <p:sldId id="501" r:id="rId36"/>
    <p:sldId id="502" r:id="rId37"/>
    <p:sldId id="492" r:id="rId38"/>
    <p:sldId id="493" r:id="rId39"/>
    <p:sldId id="469" r:id="rId40"/>
    <p:sldId id="470" r:id="rId41"/>
    <p:sldId id="428" r:id="rId42"/>
    <p:sldId id="429" r:id="rId43"/>
    <p:sldId id="489" r:id="rId44"/>
    <p:sldId id="432" r:id="rId45"/>
    <p:sldId id="431" r:id="rId46"/>
    <p:sldId id="474" r:id="rId47"/>
    <p:sldId id="475" r:id="rId48"/>
    <p:sldId id="476" r:id="rId49"/>
    <p:sldId id="477" r:id="rId50"/>
    <p:sldId id="480" r:id="rId51"/>
    <p:sldId id="478" r:id="rId52"/>
    <p:sldId id="444" r:id="rId53"/>
    <p:sldId id="447" r:id="rId54"/>
    <p:sldId id="446" r:id="rId55"/>
    <p:sldId id="448" r:id="rId56"/>
    <p:sldId id="450" r:id="rId57"/>
    <p:sldId id="503" r:id="rId58"/>
    <p:sldId id="452" r:id="rId59"/>
    <p:sldId id="505" r:id="rId60"/>
    <p:sldId id="506" r:id="rId61"/>
    <p:sldId id="508" r:id="rId62"/>
    <p:sldId id="509" r:id="rId63"/>
    <p:sldId id="511" r:id="rId64"/>
    <p:sldId id="510" r:id="rId65"/>
    <p:sldId id="512" r:id="rId66"/>
    <p:sldId id="516" r:id="rId67"/>
    <p:sldId id="513" r:id="rId68"/>
    <p:sldId id="523" r:id="rId69"/>
    <p:sldId id="524" r:id="rId70"/>
    <p:sldId id="514" r:id="rId71"/>
    <p:sldId id="401" r:id="rId72"/>
    <p:sldId id="491" r:id="rId73"/>
    <p:sldId id="518" r:id="rId74"/>
    <p:sldId id="517" r:id="rId75"/>
    <p:sldId id="519" r:id="rId76"/>
    <p:sldId id="520" r:id="rId77"/>
    <p:sldId id="521" r:id="rId78"/>
    <p:sldId id="522" r:id="rId79"/>
  </p:sldIdLst>
  <p:sldSz cx="9144000" cy="5143500" type="screen16x9"/>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4F81BD"/>
    <a:srgbClr val="92D050"/>
    <a:srgbClr val="3CBF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09" autoAdjust="0"/>
    <p:restoredTop sz="70151" autoAdjust="0"/>
  </p:normalViewPr>
  <p:slideViewPr>
    <p:cSldViewPr>
      <p:cViewPr varScale="1">
        <p:scale>
          <a:sx n="77" d="100"/>
          <a:sy n="77" d="100"/>
        </p:scale>
        <p:origin x="60" y="28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9" d="100"/>
          <a:sy n="89" d="100"/>
        </p:scale>
        <p:origin x="-307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Kapi\Documents\error_plots_normal.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Kapi\Documents\error_plots_normal.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Kapi\Documents\error_plots_rsqrt.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spPr>
            <a:ln w="19050" cap="rnd">
              <a:solidFill>
                <a:schemeClr val="accent1"/>
              </a:solidFill>
              <a:round/>
            </a:ln>
            <a:effectLst/>
          </c:spPr>
          <c:marker>
            <c:symbol val="none"/>
          </c:marker>
          <c:xVal>
            <c:numRef>
              <c:f>Sheet1!$B$1:$B$194</c:f>
              <c:numCache>
                <c:formatCode>General</c:formatCode>
                <c:ptCount val="194"/>
                <c:pt idx="0">
                  <c:v>0</c:v>
                </c:pt>
                <c:pt idx="1">
                  <c:v>5.0000000000000001E-3</c:v>
                </c:pt>
                <c:pt idx="2">
                  <c:v>0.01</c:v>
                </c:pt>
                <c:pt idx="3">
                  <c:v>1.4999999999999999E-2</c:v>
                </c:pt>
                <c:pt idx="4">
                  <c:v>0.02</c:v>
                </c:pt>
                <c:pt idx="5">
                  <c:v>2.5000000000000001E-2</c:v>
                </c:pt>
                <c:pt idx="6">
                  <c:v>0.03</c:v>
                </c:pt>
                <c:pt idx="7">
                  <c:v>3.5000000000000003E-2</c:v>
                </c:pt>
                <c:pt idx="8">
                  <c:v>0.04</c:v>
                </c:pt>
                <c:pt idx="9">
                  <c:v>4.4999999999999998E-2</c:v>
                </c:pt>
                <c:pt idx="10">
                  <c:v>0.05</c:v>
                </c:pt>
                <c:pt idx="11">
                  <c:v>5.5E-2</c:v>
                </c:pt>
                <c:pt idx="12">
                  <c:v>0.06</c:v>
                </c:pt>
                <c:pt idx="13">
                  <c:v>6.5000000000000002E-2</c:v>
                </c:pt>
                <c:pt idx="14">
                  <c:v>7.0000000000000007E-2</c:v>
                </c:pt>
                <c:pt idx="15">
                  <c:v>7.4999999999999997E-2</c:v>
                </c:pt>
                <c:pt idx="16">
                  <c:v>0.08</c:v>
                </c:pt>
                <c:pt idx="17">
                  <c:v>8.5000000000000006E-2</c:v>
                </c:pt>
                <c:pt idx="18">
                  <c:v>0.09</c:v>
                </c:pt>
                <c:pt idx="19">
                  <c:v>9.5000000000000001E-2</c:v>
                </c:pt>
                <c:pt idx="20">
                  <c:v>0.1</c:v>
                </c:pt>
                <c:pt idx="21">
                  <c:v>0.105</c:v>
                </c:pt>
                <c:pt idx="22">
                  <c:v>0.11</c:v>
                </c:pt>
                <c:pt idx="23">
                  <c:v>0.115</c:v>
                </c:pt>
                <c:pt idx="24">
                  <c:v>0.12</c:v>
                </c:pt>
                <c:pt idx="25">
                  <c:v>0.125</c:v>
                </c:pt>
                <c:pt idx="26">
                  <c:v>0.13</c:v>
                </c:pt>
                <c:pt idx="27">
                  <c:v>0.13500000000000001</c:v>
                </c:pt>
                <c:pt idx="28">
                  <c:v>0.14000000000000001</c:v>
                </c:pt>
                <c:pt idx="29">
                  <c:v>0.14499999999999999</c:v>
                </c:pt>
                <c:pt idx="30">
                  <c:v>0.15</c:v>
                </c:pt>
                <c:pt idx="31">
                  <c:v>0.155</c:v>
                </c:pt>
                <c:pt idx="32">
                  <c:v>0.16</c:v>
                </c:pt>
                <c:pt idx="33">
                  <c:v>0.16500000000000001</c:v>
                </c:pt>
                <c:pt idx="34">
                  <c:v>0.17</c:v>
                </c:pt>
                <c:pt idx="35">
                  <c:v>0.17499999999999999</c:v>
                </c:pt>
                <c:pt idx="36">
                  <c:v>0.18</c:v>
                </c:pt>
                <c:pt idx="37">
                  <c:v>0.185</c:v>
                </c:pt>
                <c:pt idx="38">
                  <c:v>0.19</c:v>
                </c:pt>
                <c:pt idx="39">
                  <c:v>0.19500000000000001</c:v>
                </c:pt>
                <c:pt idx="40">
                  <c:v>0.2</c:v>
                </c:pt>
                <c:pt idx="41">
                  <c:v>0.20499999999999999</c:v>
                </c:pt>
                <c:pt idx="42">
                  <c:v>0.21</c:v>
                </c:pt>
                <c:pt idx="43">
                  <c:v>0.215</c:v>
                </c:pt>
                <c:pt idx="44">
                  <c:v>0.22</c:v>
                </c:pt>
                <c:pt idx="45">
                  <c:v>0.22500000000000001</c:v>
                </c:pt>
                <c:pt idx="46">
                  <c:v>0.23</c:v>
                </c:pt>
                <c:pt idx="47">
                  <c:v>0.23499999999999999</c:v>
                </c:pt>
                <c:pt idx="48">
                  <c:v>0.24</c:v>
                </c:pt>
                <c:pt idx="49">
                  <c:v>0.245</c:v>
                </c:pt>
                <c:pt idx="50">
                  <c:v>0.25</c:v>
                </c:pt>
                <c:pt idx="51">
                  <c:v>0.255</c:v>
                </c:pt>
                <c:pt idx="52">
                  <c:v>0.26</c:v>
                </c:pt>
                <c:pt idx="53">
                  <c:v>0.26500000000000001</c:v>
                </c:pt>
                <c:pt idx="54">
                  <c:v>0.27</c:v>
                </c:pt>
                <c:pt idx="55">
                  <c:v>0.27500000000000002</c:v>
                </c:pt>
                <c:pt idx="56">
                  <c:v>0.28000000000000003</c:v>
                </c:pt>
                <c:pt idx="57">
                  <c:v>0.28499999999999998</c:v>
                </c:pt>
                <c:pt idx="58">
                  <c:v>0.28999999999999998</c:v>
                </c:pt>
                <c:pt idx="59">
                  <c:v>0.29499999999999998</c:v>
                </c:pt>
                <c:pt idx="60">
                  <c:v>0.3</c:v>
                </c:pt>
                <c:pt idx="61">
                  <c:v>0.30499999999999999</c:v>
                </c:pt>
                <c:pt idx="62">
                  <c:v>0.31</c:v>
                </c:pt>
                <c:pt idx="63">
                  <c:v>0.315</c:v>
                </c:pt>
                <c:pt idx="64">
                  <c:v>0.32</c:v>
                </c:pt>
                <c:pt idx="65">
                  <c:v>0.32500000000000001</c:v>
                </c:pt>
                <c:pt idx="66">
                  <c:v>0.33</c:v>
                </c:pt>
                <c:pt idx="67">
                  <c:v>0.33500000000000002</c:v>
                </c:pt>
                <c:pt idx="68">
                  <c:v>0.34</c:v>
                </c:pt>
                <c:pt idx="69">
                  <c:v>0.34499999999999997</c:v>
                </c:pt>
                <c:pt idx="70">
                  <c:v>0.35</c:v>
                </c:pt>
                <c:pt idx="71">
                  <c:v>0.35499999999999998</c:v>
                </c:pt>
                <c:pt idx="72">
                  <c:v>0.36</c:v>
                </c:pt>
                <c:pt idx="73">
                  <c:v>0.36499999999999999</c:v>
                </c:pt>
                <c:pt idx="74">
                  <c:v>0.37</c:v>
                </c:pt>
                <c:pt idx="75">
                  <c:v>0.375</c:v>
                </c:pt>
                <c:pt idx="76">
                  <c:v>0.38</c:v>
                </c:pt>
                <c:pt idx="77">
                  <c:v>0.38500000000000001</c:v>
                </c:pt>
                <c:pt idx="78">
                  <c:v>0.39</c:v>
                </c:pt>
                <c:pt idx="79">
                  <c:v>0.39500000000000002</c:v>
                </c:pt>
                <c:pt idx="80">
                  <c:v>0.4</c:v>
                </c:pt>
                <c:pt idx="81">
                  <c:v>0.40500000000000003</c:v>
                </c:pt>
                <c:pt idx="82">
                  <c:v>0.41</c:v>
                </c:pt>
                <c:pt idx="83">
                  <c:v>0.41499999999999998</c:v>
                </c:pt>
                <c:pt idx="84">
                  <c:v>0.42</c:v>
                </c:pt>
                <c:pt idx="85">
                  <c:v>0.42499999999999999</c:v>
                </c:pt>
                <c:pt idx="86">
                  <c:v>0.43</c:v>
                </c:pt>
                <c:pt idx="87">
                  <c:v>0.435</c:v>
                </c:pt>
                <c:pt idx="88">
                  <c:v>0.44</c:v>
                </c:pt>
                <c:pt idx="89">
                  <c:v>0.44500000000000001</c:v>
                </c:pt>
                <c:pt idx="90">
                  <c:v>0.45</c:v>
                </c:pt>
                <c:pt idx="91">
                  <c:v>0.45500000000000002</c:v>
                </c:pt>
                <c:pt idx="92">
                  <c:v>0.46</c:v>
                </c:pt>
                <c:pt idx="93">
                  <c:v>0.46500000000000002</c:v>
                </c:pt>
                <c:pt idx="94">
                  <c:v>0.47</c:v>
                </c:pt>
                <c:pt idx="95">
                  <c:v>0.47499999999999998</c:v>
                </c:pt>
                <c:pt idx="96">
                  <c:v>0.48</c:v>
                </c:pt>
                <c:pt idx="97">
                  <c:v>0.48499999999999999</c:v>
                </c:pt>
                <c:pt idx="98">
                  <c:v>0.49</c:v>
                </c:pt>
                <c:pt idx="99">
                  <c:v>0.495</c:v>
                </c:pt>
                <c:pt idx="100">
                  <c:v>0.5</c:v>
                </c:pt>
                <c:pt idx="101">
                  <c:v>0.505</c:v>
                </c:pt>
                <c:pt idx="102">
                  <c:v>0.51</c:v>
                </c:pt>
                <c:pt idx="103">
                  <c:v>0.51500000000000001</c:v>
                </c:pt>
                <c:pt idx="104">
                  <c:v>0.52</c:v>
                </c:pt>
                <c:pt idx="105">
                  <c:v>0.52500000000000002</c:v>
                </c:pt>
                <c:pt idx="106">
                  <c:v>0.53</c:v>
                </c:pt>
                <c:pt idx="107">
                  <c:v>0.53500000000000003</c:v>
                </c:pt>
                <c:pt idx="108">
                  <c:v>0.54</c:v>
                </c:pt>
                <c:pt idx="109">
                  <c:v>0.54500000000000004</c:v>
                </c:pt>
                <c:pt idx="110">
                  <c:v>0.55000000000000004</c:v>
                </c:pt>
                <c:pt idx="111">
                  <c:v>0.55500000000000005</c:v>
                </c:pt>
                <c:pt idx="112">
                  <c:v>0.56000000000000005</c:v>
                </c:pt>
                <c:pt idx="113">
                  <c:v>0.56499999999999995</c:v>
                </c:pt>
                <c:pt idx="114">
                  <c:v>0.56999999999999995</c:v>
                </c:pt>
                <c:pt idx="115">
                  <c:v>0.57499999999999996</c:v>
                </c:pt>
                <c:pt idx="116">
                  <c:v>0.57999999999999996</c:v>
                </c:pt>
                <c:pt idx="117">
                  <c:v>0.58499999999999996</c:v>
                </c:pt>
                <c:pt idx="118">
                  <c:v>0.59</c:v>
                </c:pt>
                <c:pt idx="119">
                  <c:v>0.59499999999999997</c:v>
                </c:pt>
                <c:pt idx="120">
                  <c:v>0.6</c:v>
                </c:pt>
                <c:pt idx="121">
                  <c:v>0.60499999999999998</c:v>
                </c:pt>
                <c:pt idx="122">
                  <c:v>0.61</c:v>
                </c:pt>
                <c:pt idx="123">
                  <c:v>0.61499999999999999</c:v>
                </c:pt>
                <c:pt idx="124">
                  <c:v>0.62</c:v>
                </c:pt>
                <c:pt idx="125">
                  <c:v>0.625</c:v>
                </c:pt>
                <c:pt idx="126">
                  <c:v>0.63</c:v>
                </c:pt>
                <c:pt idx="127">
                  <c:v>0.63500000000000001</c:v>
                </c:pt>
                <c:pt idx="128">
                  <c:v>0.64</c:v>
                </c:pt>
                <c:pt idx="129">
                  <c:v>0.64500000000000002</c:v>
                </c:pt>
                <c:pt idx="130">
                  <c:v>0.65</c:v>
                </c:pt>
                <c:pt idx="131">
                  <c:v>0.65500000000000003</c:v>
                </c:pt>
                <c:pt idx="132">
                  <c:v>0.66</c:v>
                </c:pt>
                <c:pt idx="133">
                  <c:v>0.66500000000000004</c:v>
                </c:pt>
                <c:pt idx="134">
                  <c:v>0.67</c:v>
                </c:pt>
                <c:pt idx="135">
                  <c:v>0.67500000000000004</c:v>
                </c:pt>
                <c:pt idx="136">
                  <c:v>0.68</c:v>
                </c:pt>
                <c:pt idx="137">
                  <c:v>0.68500000000000005</c:v>
                </c:pt>
                <c:pt idx="138">
                  <c:v>0.69</c:v>
                </c:pt>
                <c:pt idx="139">
                  <c:v>0.69499999999999995</c:v>
                </c:pt>
                <c:pt idx="140">
                  <c:v>0.7</c:v>
                </c:pt>
                <c:pt idx="141">
                  <c:v>0.70499999999999996</c:v>
                </c:pt>
                <c:pt idx="142">
                  <c:v>0.71</c:v>
                </c:pt>
                <c:pt idx="143">
                  <c:v>0.71499900000000005</c:v>
                </c:pt>
                <c:pt idx="144">
                  <c:v>0.71999899999999994</c:v>
                </c:pt>
                <c:pt idx="145">
                  <c:v>0.72499899999999995</c:v>
                </c:pt>
                <c:pt idx="146">
                  <c:v>0.72999899999999995</c:v>
                </c:pt>
                <c:pt idx="147">
                  <c:v>0.73499899999999996</c:v>
                </c:pt>
                <c:pt idx="148">
                  <c:v>0.73999899999999996</c:v>
                </c:pt>
                <c:pt idx="149">
                  <c:v>0.74499899999999997</c:v>
                </c:pt>
                <c:pt idx="150">
                  <c:v>0.74999899999999997</c:v>
                </c:pt>
                <c:pt idx="151">
                  <c:v>0.75499899999999998</c:v>
                </c:pt>
                <c:pt idx="152">
                  <c:v>0.75999899999999998</c:v>
                </c:pt>
                <c:pt idx="153">
                  <c:v>0.76499899999999998</c:v>
                </c:pt>
                <c:pt idx="154">
                  <c:v>0.76999899999999999</c:v>
                </c:pt>
                <c:pt idx="155">
                  <c:v>0.77499899999999999</c:v>
                </c:pt>
                <c:pt idx="156">
                  <c:v>0.779999</c:v>
                </c:pt>
                <c:pt idx="157">
                  <c:v>0.784999</c:v>
                </c:pt>
                <c:pt idx="158">
                  <c:v>0.78999900000000001</c:v>
                </c:pt>
                <c:pt idx="159">
                  <c:v>0.79499900000000001</c:v>
                </c:pt>
                <c:pt idx="160">
                  <c:v>0.79999900000000002</c:v>
                </c:pt>
                <c:pt idx="161">
                  <c:v>0.80499900000000002</c:v>
                </c:pt>
                <c:pt idx="162">
                  <c:v>0.80999900000000002</c:v>
                </c:pt>
                <c:pt idx="163">
                  <c:v>0.81499900000000003</c:v>
                </c:pt>
                <c:pt idx="164">
                  <c:v>0.81999900000000003</c:v>
                </c:pt>
                <c:pt idx="165">
                  <c:v>0.82499900000000004</c:v>
                </c:pt>
                <c:pt idx="166">
                  <c:v>0.82999900000000004</c:v>
                </c:pt>
                <c:pt idx="167">
                  <c:v>0.83499900000000005</c:v>
                </c:pt>
                <c:pt idx="168">
                  <c:v>0.83999900000000005</c:v>
                </c:pt>
                <c:pt idx="169">
                  <c:v>0.84499899999999994</c:v>
                </c:pt>
                <c:pt idx="170">
                  <c:v>0.84999899999999995</c:v>
                </c:pt>
                <c:pt idx="171">
                  <c:v>0.85499899999999995</c:v>
                </c:pt>
                <c:pt idx="172">
                  <c:v>0.85999899999999996</c:v>
                </c:pt>
                <c:pt idx="173">
                  <c:v>0.86499899999999996</c:v>
                </c:pt>
                <c:pt idx="174">
                  <c:v>0.86999899999999997</c:v>
                </c:pt>
                <c:pt idx="175">
                  <c:v>0.87499899999999997</c:v>
                </c:pt>
                <c:pt idx="176">
                  <c:v>0.87999899999999998</c:v>
                </c:pt>
                <c:pt idx="177">
                  <c:v>0.88499899999999998</c:v>
                </c:pt>
                <c:pt idx="178">
                  <c:v>0.88999899999999998</c:v>
                </c:pt>
                <c:pt idx="179">
                  <c:v>0.89499899999999999</c:v>
                </c:pt>
                <c:pt idx="180">
                  <c:v>0.89999899999999999</c:v>
                </c:pt>
                <c:pt idx="181">
                  <c:v>0.904999</c:v>
                </c:pt>
                <c:pt idx="182">
                  <c:v>0.909999</c:v>
                </c:pt>
                <c:pt idx="183">
                  <c:v>0.91499900000000001</c:v>
                </c:pt>
                <c:pt idx="184">
                  <c:v>0.91999900000000001</c:v>
                </c:pt>
                <c:pt idx="185">
                  <c:v>0.92499900000000002</c:v>
                </c:pt>
                <c:pt idx="186">
                  <c:v>0.92999900000000002</c:v>
                </c:pt>
                <c:pt idx="187">
                  <c:v>0.93499900000000002</c:v>
                </c:pt>
                <c:pt idx="188">
                  <c:v>0.93999900000000003</c:v>
                </c:pt>
                <c:pt idx="189">
                  <c:v>0.94499900000000003</c:v>
                </c:pt>
                <c:pt idx="190">
                  <c:v>0.94999900000000004</c:v>
                </c:pt>
                <c:pt idx="191">
                  <c:v>0.95499900000000004</c:v>
                </c:pt>
                <c:pt idx="192">
                  <c:v>0.95999900000000005</c:v>
                </c:pt>
                <c:pt idx="193">
                  <c:v>0.96499900000000005</c:v>
                </c:pt>
              </c:numCache>
            </c:numRef>
          </c:xVal>
          <c:yVal>
            <c:numRef>
              <c:f>Sheet1!$A$1:$A$194</c:f>
              <c:numCache>
                <c:formatCode>General</c:formatCode>
                <c:ptCount val="194"/>
                <c:pt idx="0">
                  <c:v>0</c:v>
                </c:pt>
                <c:pt idx="1">
                  <c:v>1.2459999999999999E-3</c:v>
                </c:pt>
                <c:pt idx="2">
                  <c:v>5.0010000000000002E-3</c:v>
                </c:pt>
                <c:pt idx="3">
                  <c:v>1.1247E-2</c:v>
                </c:pt>
                <c:pt idx="4">
                  <c:v>9.5399999999999999E-4</c:v>
                </c:pt>
                <c:pt idx="5">
                  <c:v>4.3930000000000002E-3</c:v>
                </c:pt>
                <c:pt idx="6">
                  <c:v>1.0340999999999999E-2</c:v>
                </c:pt>
                <c:pt idx="7">
                  <c:v>7.0299999999999996E-4</c:v>
                </c:pt>
                <c:pt idx="8">
                  <c:v>3.8270000000000001E-3</c:v>
                </c:pt>
                <c:pt idx="9">
                  <c:v>9.4649999999999995E-3</c:v>
                </c:pt>
                <c:pt idx="10">
                  <c:v>4.8299999999999998E-4</c:v>
                </c:pt>
                <c:pt idx="11">
                  <c:v>3.3080000000000002E-3</c:v>
                </c:pt>
                <c:pt idx="12">
                  <c:v>8.6370000000000006E-3</c:v>
                </c:pt>
                <c:pt idx="13">
                  <c:v>3.1599999999999998E-4</c:v>
                </c:pt>
                <c:pt idx="14">
                  <c:v>2.8249999999999998E-3</c:v>
                </c:pt>
                <c:pt idx="15">
                  <c:v>7.8499999999999993E-3</c:v>
                </c:pt>
                <c:pt idx="16">
                  <c:v>1.73E-4</c:v>
                </c:pt>
                <c:pt idx="17">
                  <c:v>2.3779999999999999E-3</c:v>
                </c:pt>
                <c:pt idx="18">
                  <c:v>7.1050000000000002E-3</c:v>
                </c:pt>
                <c:pt idx="19">
                  <c:v>7.7000000000000001E-5</c:v>
                </c:pt>
                <c:pt idx="20">
                  <c:v>1.9789999999999999E-3</c:v>
                </c:pt>
                <c:pt idx="21">
                  <c:v>6.3959999999999998E-3</c:v>
                </c:pt>
                <c:pt idx="22">
                  <c:v>1.2E-5</c:v>
                </c:pt>
                <c:pt idx="23">
                  <c:v>1.603E-3</c:v>
                </c:pt>
                <c:pt idx="24">
                  <c:v>5.7219999999999997E-3</c:v>
                </c:pt>
                <c:pt idx="25">
                  <c:v>0</c:v>
                </c:pt>
                <c:pt idx="26">
                  <c:v>1.2700000000000001E-3</c:v>
                </c:pt>
                <c:pt idx="27">
                  <c:v>5.0899999999999999E-3</c:v>
                </c:pt>
                <c:pt idx="28">
                  <c:v>1.1468000000000001E-2</c:v>
                </c:pt>
                <c:pt idx="29">
                  <c:v>9.7799999999999992E-4</c:v>
                </c:pt>
                <c:pt idx="30">
                  <c:v>4.4999999999999997E-3</c:v>
                </c:pt>
                <c:pt idx="31">
                  <c:v>1.0580000000000001E-2</c:v>
                </c:pt>
                <c:pt idx="32">
                  <c:v>7.27E-4</c:v>
                </c:pt>
                <c:pt idx="33">
                  <c:v>3.934E-3</c:v>
                </c:pt>
                <c:pt idx="34">
                  <c:v>9.7219999999999997E-3</c:v>
                </c:pt>
                <c:pt idx="35">
                  <c:v>5.0100000000000003E-4</c:v>
                </c:pt>
                <c:pt idx="36">
                  <c:v>3.4150000000000001E-3</c:v>
                </c:pt>
                <c:pt idx="37">
                  <c:v>8.9169999999999996E-3</c:v>
                </c:pt>
                <c:pt idx="38">
                  <c:v>3.2200000000000002E-4</c:v>
                </c:pt>
                <c:pt idx="39">
                  <c:v>2.9269999999999999E-3</c:v>
                </c:pt>
                <c:pt idx="40">
                  <c:v>8.1419999999999999E-3</c:v>
                </c:pt>
                <c:pt idx="41">
                  <c:v>1.7899999999999999E-4</c:v>
                </c:pt>
                <c:pt idx="42">
                  <c:v>2.4740000000000001E-3</c:v>
                </c:pt>
                <c:pt idx="43">
                  <c:v>7.391E-3</c:v>
                </c:pt>
                <c:pt idx="44">
                  <c:v>7.2000000000000002E-5</c:v>
                </c:pt>
                <c:pt idx="45">
                  <c:v>2.0560000000000001E-3</c:v>
                </c:pt>
                <c:pt idx="46">
                  <c:v>6.6880000000000004E-3</c:v>
                </c:pt>
                <c:pt idx="47">
                  <c:v>1.8E-5</c:v>
                </c:pt>
                <c:pt idx="48">
                  <c:v>1.681E-3</c:v>
                </c:pt>
                <c:pt idx="49">
                  <c:v>6.0080000000000003E-3</c:v>
                </c:pt>
                <c:pt idx="50">
                  <c:v>1.3018E-2</c:v>
                </c:pt>
                <c:pt idx="51">
                  <c:v>1.341E-3</c:v>
                </c:pt>
                <c:pt idx="52">
                  <c:v>5.3639999999999998E-3</c:v>
                </c:pt>
                <c:pt idx="53">
                  <c:v>1.2106E-2</c:v>
                </c:pt>
                <c:pt idx="54">
                  <c:v>1.0369999999999999E-3</c:v>
                </c:pt>
                <c:pt idx="55">
                  <c:v>4.7619999999999997E-3</c:v>
                </c:pt>
                <c:pt idx="56">
                  <c:v>1.1218000000000001E-2</c:v>
                </c:pt>
                <c:pt idx="57">
                  <c:v>7.6900000000000004E-4</c:v>
                </c:pt>
                <c:pt idx="58">
                  <c:v>4.1900000000000001E-3</c:v>
                </c:pt>
                <c:pt idx="59">
                  <c:v>1.0371E-2</c:v>
                </c:pt>
                <c:pt idx="60">
                  <c:v>5.4199999999999995E-4</c:v>
                </c:pt>
                <c:pt idx="61">
                  <c:v>3.6480000000000002E-3</c:v>
                </c:pt>
                <c:pt idx="62">
                  <c:v>9.5490000000000002E-3</c:v>
                </c:pt>
                <c:pt idx="63">
                  <c:v>3.4600000000000001E-4</c:v>
                </c:pt>
                <c:pt idx="64">
                  <c:v>3.1470000000000001E-3</c:v>
                </c:pt>
                <c:pt idx="65">
                  <c:v>8.7620000000000007E-3</c:v>
                </c:pt>
                <c:pt idx="66">
                  <c:v>1.9699999999999999E-4</c:v>
                </c:pt>
                <c:pt idx="67">
                  <c:v>2.676E-3</c:v>
                </c:pt>
                <c:pt idx="68">
                  <c:v>8.005E-3</c:v>
                </c:pt>
                <c:pt idx="69">
                  <c:v>8.8999999999999995E-5</c:v>
                </c:pt>
                <c:pt idx="70">
                  <c:v>2.2409999999999999E-3</c:v>
                </c:pt>
                <c:pt idx="71">
                  <c:v>7.2719999999999998E-3</c:v>
                </c:pt>
                <c:pt idx="72">
                  <c:v>1.2E-5</c:v>
                </c:pt>
                <c:pt idx="73">
                  <c:v>1.83E-3</c:v>
                </c:pt>
                <c:pt idx="74">
                  <c:v>6.574E-3</c:v>
                </c:pt>
                <c:pt idx="75">
                  <c:v>1.4257000000000001E-2</c:v>
                </c:pt>
                <c:pt idx="76">
                  <c:v>1.4660000000000001E-3</c:v>
                </c:pt>
                <c:pt idx="77">
                  <c:v>5.901E-3</c:v>
                </c:pt>
                <c:pt idx="78">
                  <c:v>1.3328E-2</c:v>
                </c:pt>
                <c:pt idx="79">
                  <c:v>1.1440000000000001E-3</c:v>
                </c:pt>
                <c:pt idx="80">
                  <c:v>5.2690000000000002E-3</c:v>
                </c:pt>
                <c:pt idx="81">
                  <c:v>1.2428E-2</c:v>
                </c:pt>
                <c:pt idx="82">
                  <c:v>8.5800000000000004E-4</c:v>
                </c:pt>
                <c:pt idx="83">
                  <c:v>4.6730000000000001E-3</c:v>
                </c:pt>
                <c:pt idx="84">
                  <c:v>1.1557E-2</c:v>
                </c:pt>
                <c:pt idx="85">
                  <c:v>6.0800000000000003E-4</c:v>
                </c:pt>
                <c:pt idx="86">
                  <c:v>4.0889999999999998E-3</c:v>
                </c:pt>
                <c:pt idx="87">
                  <c:v>1.0704999999999999E-2</c:v>
                </c:pt>
                <c:pt idx="88">
                  <c:v>3.8099999999999999E-4</c:v>
                </c:pt>
                <c:pt idx="89">
                  <c:v>3.5460000000000001E-3</c:v>
                </c:pt>
                <c:pt idx="90">
                  <c:v>9.8879999999999992E-3</c:v>
                </c:pt>
                <c:pt idx="91">
                  <c:v>2.2599999999999999E-4</c:v>
                </c:pt>
                <c:pt idx="92">
                  <c:v>3.0339999999999998E-3</c:v>
                </c:pt>
                <c:pt idx="93">
                  <c:v>9.0959999999999999E-3</c:v>
                </c:pt>
                <c:pt idx="94">
                  <c:v>9.5000000000000005E-5</c:v>
                </c:pt>
                <c:pt idx="95">
                  <c:v>2.5630000000000002E-3</c:v>
                </c:pt>
                <c:pt idx="96">
                  <c:v>8.3269999999999993E-3</c:v>
                </c:pt>
                <c:pt idx="97">
                  <c:v>2.4000000000000001E-5</c:v>
                </c:pt>
                <c:pt idx="98">
                  <c:v>2.1099999999999999E-3</c:v>
                </c:pt>
                <c:pt idx="99">
                  <c:v>7.5820000000000002E-3</c:v>
                </c:pt>
                <c:pt idx="100">
                  <c:v>1.6462999999999998E-2</c:v>
                </c:pt>
                <c:pt idx="101">
                  <c:v>1.7049999999999999E-3</c:v>
                </c:pt>
                <c:pt idx="102">
                  <c:v>6.8659999999999997E-3</c:v>
                </c:pt>
                <c:pt idx="103">
                  <c:v>1.5502999999999999E-2</c:v>
                </c:pt>
                <c:pt idx="104">
                  <c:v>1.335E-3</c:v>
                </c:pt>
                <c:pt idx="105">
                  <c:v>6.1749999999999999E-3</c:v>
                </c:pt>
                <c:pt idx="106">
                  <c:v>1.4579E-2</c:v>
                </c:pt>
                <c:pt idx="107">
                  <c:v>1.0009999999999999E-3</c:v>
                </c:pt>
                <c:pt idx="108">
                  <c:v>5.5129999999999997E-3</c:v>
                </c:pt>
                <c:pt idx="109">
                  <c:v>1.3672999999999999E-2</c:v>
                </c:pt>
                <c:pt idx="110">
                  <c:v>7.2099999999999996E-4</c:v>
                </c:pt>
                <c:pt idx="111">
                  <c:v>4.8760000000000001E-3</c:v>
                </c:pt>
                <c:pt idx="112">
                  <c:v>1.2796999999999999E-2</c:v>
                </c:pt>
                <c:pt idx="113">
                  <c:v>4.7699999999999999E-4</c:v>
                </c:pt>
                <c:pt idx="114">
                  <c:v>4.2680000000000001E-3</c:v>
                </c:pt>
                <c:pt idx="115">
                  <c:v>1.1932999999999999E-2</c:v>
                </c:pt>
                <c:pt idx="116">
                  <c:v>2.7399999999999999E-4</c:v>
                </c:pt>
                <c:pt idx="117">
                  <c:v>3.7009999999999999E-3</c:v>
                </c:pt>
                <c:pt idx="118">
                  <c:v>1.1086E-2</c:v>
                </c:pt>
                <c:pt idx="119">
                  <c:v>1.1900000000000001E-4</c:v>
                </c:pt>
                <c:pt idx="120">
                  <c:v>3.1470000000000001E-3</c:v>
                </c:pt>
                <c:pt idx="121">
                  <c:v>1.0264000000000001E-2</c:v>
                </c:pt>
                <c:pt idx="122">
                  <c:v>3.6000000000000001E-5</c:v>
                </c:pt>
                <c:pt idx="123">
                  <c:v>2.6350000000000002E-3</c:v>
                </c:pt>
                <c:pt idx="124">
                  <c:v>9.4529999999999996E-3</c:v>
                </c:pt>
                <c:pt idx="125">
                  <c:v>2.0563999999999999E-2</c:v>
                </c:pt>
                <c:pt idx="126">
                  <c:v>2.1580000000000002E-3</c:v>
                </c:pt>
                <c:pt idx="127">
                  <c:v>8.6719999999999992E-3</c:v>
                </c:pt>
                <c:pt idx="128">
                  <c:v>1.9622000000000001E-2</c:v>
                </c:pt>
                <c:pt idx="129">
                  <c:v>1.7049999999999999E-3</c:v>
                </c:pt>
                <c:pt idx="130">
                  <c:v>7.9039999999999996E-3</c:v>
                </c:pt>
                <c:pt idx="131">
                  <c:v>1.8697999999999999E-2</c:v>
                </c:pt>
                <c:pt idx="132">
                  <c:v>1.3110000000000001E-3</c:v>
                </c:pt>
                <c:pt idx="133">
                  <c:v>7.1590000000000004E-3</c:v>
                </c:pt>
                <c:pt idx="134">
                  <c:v>1.7804E-2</c:v>
                </c:pt>
                <c:pt idx="135">
                  <c:v>9.4200000000000002E-4</c:v>
                </c:pt>
                <c:pt idx="136">
                  <c:v>6.4310000000000001E-3</c:v>
                </c:pt>
                <c:pt idx="137">
                  <c:v>1.6922E-2</c:v>
                </c:pt>
                <c:pt idx="138">
                  <c:v>6.3199999999999997E-4</c:v>
                </c:pt>
                <c:pt idx="139">
                  <c:v>5.7340000000000004E-3</c:v>
                </c:pt>
                <c:pt idx="140">
                  <c:v>1.6052E-2</c:v>
                </c:pt>
                <c:pt idx="141">
                  <c:v>3.7599999999999998E-4</c:v>
                </c:pt>
                <c:pt idx="142">
                  <c:v>5.0540000000000003E-3</c:v>
                </c:pt>
                <c:pt idx="143">
                  <c:v>1.5205E-2</c:v>
                </c:pt>
                <c:pt idx="144">
                  <c:v>1.7899999999999999E-4</c:v>
                </c:pt>
                <c:pt idx="145">
                  <c:v>4.3990000000000001E-3</c:v>
                </c:pt>
                <c:pt idx="146">
                  <c:v>1.4376999999999999E-2</c:v>
                </c:pt>
                <c:pt idx="147">
                  <c:v>4.8000000000000001E-5</c:v>
                </c:pt>
                <c:pt idx="148">
                  <c:v>3.7669999999999999E-3</c:v>
                </c:pt>
                <c:pt idx="149">
                  <c:v>1.3554E-2</c:v>
                </c:pt>
                <c:pt idx="150">
                  <c:v>2.9611999999999999E-2</c:v>
                </c:pt>
                <c:pt idx="151">
                  <c:v>3.153E-3</c:v>
                </c:pt>
                <c:pt idx="152">
                  <c:v>1.2755000000000001E-2</c:v>
                </c:pt>
                <c:pt idx="153">
                  <c:v>2.9003999999999999E-2</c:v>
                </c:pt>
                <c:pt idx="154">
                  <c:v>2.575E-3</c:v>
                </c:pt>
                <c:pt idx="155">
                  <c:v>1.1975E-2</c:v>
                </c:pt>
                <c:pt idx="156">
                  <c:v>2.8472999999999998E-2</c:v>
                </c:pt>
                <c:pt idx="157">
                  <c:v>2.0270000000000002E-3</c:v>
                </c:pt>
                <c:pt idx="158">
                  <c:v>1.1206000000000001E-2</c:v>
                </c:pt>
                <c:pt idx="159">
                  <c:v>2.802E-2</c:v>
                </c:pt>
                <c:pt idx="160">
                  <c:v>1.526E-3</c:v>
                </c:pt>
                <c:pt idx="161">
                  <c:v>1.0455000000000001E-2</c:v>
                </c:pt>
                <c:pt idx="162">
                  <c:v>2.7657000000000001E-2</c:v>
                </c:pt>
                <c:pt idx="163">
                  <c:v>1.0610000000000001E-3</c:v>
                </c:pt>
                <c:pt idx="164">
                  <c:v>9.7219999999999997E-3</c:v>
                </c:pt>
                <c:pt idx="165">
                  <c:v>2.743E-2</c:v>
                </c:pt>
                <c:pt idx="166">
                  <c:v>6.5600000000000001E-4</c:v>
                </c:pt>
                <c:pt idx="167">
                  <c:v>9.0060000000000001E-3</c:v>
                </c:pt>
                <c:pt idx="168">
                  <c:v>2.7341000000000001E-2</c:v>
                </c:pt>
                <c:pt idx="169">
                  <c:v>3.28E-4</c:v>
                </c:pt>
                <c:pt idx="170">
                  <c:v>8.3090000000000004E-3</c:v>
                </c:pt>
                <c:pt idx="171">
                  <c:v>2.7472E-2</c:v>
                </c:pt>
                <c:pt idx="172">
                  <c:v>8.8999999999999995E-5</c:v>
                </c:pt>
                <c:pt idx="173">
                  <c:v>7.6410000000000002E-3</c:v>
                </c:pt>
                <c:pt idx="174">
                  <c:v>2.7895E-2</c:v>
                </c:pt>
                <c:pt idx="175">
                  <c:v>6.1774000000000003E-2</c:v>
                </c:pt>
                <c:pt idx="176">
                  <c:v>6.9979999999999999E-3</c:v>
                </c:pt>
                <c:pt idx="177">
                  <c:v>2.8753000000000001E-2</c:v>
                </c:pt>
                <c:pt idx="178">
                  <c:v>6.6572000000000006E-2</c:v>
                </c:pt>
                <c:pt idx="179">
                  <c:v>6.3899999999999998E-3</c:v>
                </c:pt>
                <c:pt idx="180">
                  <c:v>3.0339000000000001E-2</c:v>
                </c:pt>
                <c:pt idx="181">
                  <c:v>7.3868000000000003E-2</c:v>
                </c:pt>
                <c:pt idx="182">
                  <c:v>5.8409999999999998E-3</c:v>
                </c:pt>
                <c:pt idx="183">
                  <c:v>3.3188000000000002E-2</c:v>
                </c:pt>
                <c:pt idx="184">
                  <c:v>8.5764999999999994E-2</c:v>
                </c:pt>
                <c:pt idx="185">
                  <c:v>5.4000000000000003E-3</c:v>
                </c:pt>
                <c:pt idx="186">
                  <c:v>3.8695E-2</c:v>
                </c:pt>
                <c:pt idx="187">
                  <c:v>0.10764</c:v>
                </c:pt>
                <c:pt idx="188">
                  <c:v>5.2090000000000001E-3</c:v>
                </c:pt>
                <c:pt idx="189">
                  <c:v>5.1385E-2</c:v>
                </c:pt>
                <c:pt idx="190">
                  <c:v>0.158918</c:v>
                </c:pt>
                <c:pt idx="191">
                  <c:v>6.0439999999999999E-3</c:v>
                </c:pt>
                <c:pt idx="192">
                  <c:v>0.100702</c:v>
                </c:pt>
                <c:pt idx="193">
                  <c:v>0.42314499999999999</c:v>
                </c:pt>
              </c:numCache>
            </c:numRef>
          </c:yVal>
          <c:smooth val="1"/>
        </c:ser>
        <c:dLbls>
          <c:showLegendKey val="0"/>
          <c:showVal val="0"/>
          <c:showCatName val="0"/>
          <c:showSerName val="0"/>
          <c:showPercent val="0"/>
          <c:showBubbleSize val="0"/>
        </c:dLbls>
        <c:axId val="68456288"/>
        <c:axId val="68456848"/>
      </c:scatterChart>
      <c:valAx>
        <c:axId val="68456288"/>
        <c:scaling>
          <c:orientation val="minMax"/>
          <c:max val="1"/>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pl-PL"/>
          </a:p>
        </c:txPr>
        <c:crossAx val="68456848"/>
        <c:crosses val="autoZero"/>
        <c:crossBetween val="midCat"/>
      </c:valAx>
      <c:valAx>
        <c:axId val="684568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pl-PL"/>
          </a:p>
        </c:txPr>
        <c:crossAx val="68456288"/>
        <c:crosses val="autoZero"/>
        <c:crossBetween val="midCat"/>
      </c:valAx>
      <c:spPr>
        <a:noFill/>
        <a:ln>
          <a:noFill/>
        </a:ln>
        <a:effectLst/>
      </c:spPr>
    </c:plotArea>
    <c:plotVisOnly val="1"/>
    <c:dispBlanksAs val="gap"/>
    <c:showDLblsOverMax val="0"/>
  </c:chart>
  <c:spPr>
    <a:solidFill>
      <a:schemeClr val="bg1"/>
    </a:solidFill>
    <a:ln>
      <a:noFill/>
    </a:ln>
    <a:effectLst/>
  </c:spPr>
  <c:txPr>
    <a:bodyPr/>
    <a:lstStyle/>
    <a:p>
      <a:pPr>
        <a:defRPr/>
      </a:pPr>
      <a:endParaRPr lang="pl-P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spPr>
            <a:ln w="19050" cap="rnd">
              <a:solidFill>
                <a:schemeClr val="accent1"/>
              </a:solidFill>
              <a:round/>
            </a:ln>
            <a:effectLst/>
          </c:spPr>
          <c:marker>
            <c:symbol val="none"/>
          </c:marker>
          <c:xVal>
            <c:numRef>
              <c:f>Sheet1!$E$1:$E$194</c:f>
              <c:numCache>
                <c:formatCode>General</c:formatCode>
                <c:ptCount val="194"/>
                <c:pt idx="0">
                  <c:v>0</c:v>
                </c:pt>
                <c:pt idx="1">
                  <c:v>5.0000000000000001E-3</c:v>
                </c:pt>
                <c:pt idx="2">
                  <c:v>0.01</c:v>
                </c:pt>
                <c:pt idx="3">
                  <c:v>1.4999999999999999E-2</c:v>
                </c:pt>
                <c:pt idx="4">
                  <c:v>0.02</c:v>
                </c:pt>
                <c:pt idx="5">
                  <c:v>2.5000000000000001E-2</c:v>
                </c:pt>
                <c:pt idx="6">
                  <c:v>0.03</c:v>
                </c:pt>
                <c:pt idx="7">
                  <c:v>3.5000000000000003E-2</c:v>
                </c:pt>
                <c:pt idx="8">
                  <c:v>0.04</c:v>
                </c:pt>
                <c:pt idx="9">
                  <c:v>4.4999999999999998E-2</c:v>
                </c:pt>
                <c:pt idx="10">
                  <c:v>0.05</c:v>
                </c:pt>
                <c:pt idx="11">
                  <c:v>5.5E-2</c:v>
                </c:pt>
                <c:pt idx="12">
                  <c:v>0.06</c:v>
                </c:pt>
                <c:pt idx="13">
                  <c:v>6.5000000000000002E-2</c:v>
                </c:pt>
                <c:pt idx="14">
                  <c:v>7.0000000000000007E-2</c:v>
                </c:pt>
                <c:pt idx="15">
                  <c:v>7.4999999999999997E-2</c:v>
                </c:pt>
                <c:pt idx="16">
                  <c:v>0.08</c:v>
                </c:pt>
                <c:pt idx="17">
                  <c:v>8.5000000000000006E-2</c:v>
                </c:pt>
                <c:pt idx="18">
                  <c:v>0.09</c:v>
                </c:pt>
                <c:pt idx="19">
                  <c:v>9.5000000000000001E-2</c:v>
                </c:pt>
                <c:pt idx="20">
                  <c:v>0.1</c:v>
                </c:pt>
                <c:pt idx="21">
                  <c:v>0.105</c:v>
                </c:pt>
                <c:pt idx="22">
                  <c:v>0.11</c:v>
                </c:pt>
                <c:pt idx="23">
                  <c:v>0.115</c:v>
                </c:pt>
                <c:pt idx="24">
                  <c:v>0.12</c:v>
                </c:pt>
                <c:pt idx="25">
                  <c:v>0.125</c:v>
                </c:pt>
                <c:pt idx="26">
                  <c:v>0.13</c:v>
                </c:pt>
                <c:pt idx="27">
                  <c:v>0.13500000000000001</c:v>
                </c:pt>
                <c:pt idx="28">
                  <c:v>0.14000000000000001</c:v>
                </c:pt>
                <c:pt idx="29">
                  <c:v>0.14499999999999999</c:v>
                </c:pt>
                <c:pt idx="30">
                  <c:v>0.15</c:v>
                </c:pt>
                <c:pt idx="31">
                  <c:v>0.155</c:v>
                </c:pt>
                <c:pt idx="32">
                  <c:v>0.16</c:v>
                </c:pt>
                <c:pt idx="33">
                  <c:v>0.16500000000000001</c:v>
                </c:pt>
                <c:pt idx="34">
                  <c:v>0.17</c:v>
                </c:pt>
                <c:pt idx="35">
                  <c:v>0.17499999999999999</c:v>
                </c:pt>
                <c:pt idx="36">
                  <c:v>0.18</c:v>
                </c:pt>
                <c:pt idx="37">
                  <c:v>0.185</c:v>
                </c:pt>
                <c:pt idx="38">
                  <c:v>0.19</c:v>
                </c:pt>
                <c:pt idx="39">
                  <c:v>0.19500000000000001</c:v>
                </c:pt>
                <c:pt idx="40">
                  <c:v>0.2</c:v>
                </c:pt>
                <c:pt idx="41">
                  <c:v>0.20499999999999999</c:v>
                </c:pt>
                <c:pt idx="42">
                  <c:v>0.21</c:v>
                </c:pt>
                <c:pt idx="43">
                  <c:v>0.215</c:v>
                </c:pt>
                <c:pt idx="44">
                  <c:v>0.22</c:v>
                </c:pt>
                <c:pt idx="45">
                  <c:v>0.22500000000000001</c:v>
                </c:pt>
                <c:pt idx="46">
                  <c:v>0.23</c:v>
                </c:pt>
                <c:pt idx="47">
                  <c:v>0.23499999999999999</c:v>
                </c:pt>
                <c:pt idx="48">
                  <c:v>0.24</c:v>
                </c:pt>
                <c:pt idx="49">
                  <c:v>0.245</c:v>
                </c:pt>
                <c:pt idx="50">
                  <c:v>0.25</c:v>
                </c:pt>
                <c:pt idx="51">
                  <c:v>0.255</c:v>
                </c:pt>
                <c:pt idx="52">
                  <c:v>0.26</c:v>
                </c:pt>
                <c:pt idx="53">
                  <c:v>0.26500000000000001</c:v>
                </c:pt>
                <c:pt idx="54">
                  <c:v>0.27</c:v>
                </c:pt>
                <c:pt idx="55">
                  <c:v>0.27500000000000002</c:v>
                </c:pt>
                <c:pt idx="56">
                  <c:v>0.28000000000000003</c:v>
                </c:pt>
                <c:pt idx="57">
                  <c:v>0.28499999999999998</c:v>
                </c:pt>
                <c:pt idx="58">
                  <c:v>0.28999999999999998</c:v>
                </c:pt>
                <c:pt idx="59">
                  <c:v>0.29499999999999998</c:v>
                </c:pt>
                <c:pt idx="60">
                  <c:v>0.3</c:v>
                </c:pt>
                <c:pt idx="61">
                  <c:v>0.30499999999999999</c:v>
                </c:pt>
                <c:pt idx="62">
                  <c:v>0.31</c:v>
                </c:pt>
                <c:pt idx="63">
                  <c:v>0.315</c:v>
                </c:pt>
                <c:pt idx="64">
                  <c:v>0.32</c:v>
                </c:pt>
                <c:pt idx="65">
                  <c:v>0.32500000000000001</c:v>
                </c:pt>
                <c:pt idx="66">
                  <c:v>0.33</c:v>
                </c:pt>
                <c:pt idx="67">
                  <c:v>0.33500000000000002</c:v>
                </c:pt>
                <c:pt idx="68">
                  <c:v>0.34</c:v>
                </c:pt>
                <c:pt idx="69">
                  <c:v>0.34499999999999997</c:v>
                </c:pt>
                <c:pt idx="70">
                  <c:v>0.35</c:v>
                </c:pt>
                <c:pt idx="71">
                  <c:v>0.35499999999999998</c:v>
                </c:pt>
                <c:pt idx="72">
                  <c:v>0.36</c:v>
                </c:pt>
                <c:pt idx="73">
                  <c:v>0.36499999999999999</c:v>
                </c:pt>
                <c:pt idx="74">
                  <c:v>0.37</c:v>
                </c:pt>
                <c:pt idx="75">
                  <c:v>0.375</c:v>
                </c:pt>
                <c:pt idx="76">
                  <c:v>0.38</c:v>
                </c:pt>
                <c:pt idx="77">
                  <c:v>0.38500000000000001</c:v>
                </c:pt>
                <c:pt idx="78">
                  <c:v>0.39</c:v>
                </c:pt>
                <c:pt idx="79">
                  <c:v>0.39500000000000002</c:v>
                </c:pt>
                <c:pt idx="80">
                  <c:v>0.4</c:v>
                </c:pt>
                <c:pt idx="81">
                  <c:v>0.40500000000000003</c:v>
                </c:pt>
                <c:pt idx="82">
                  <c:v>0.41</c:v>
                </c:pt>
                <c:pt idx="83">
                  <c:v>0.41499999999999998</c:v>
                </c:pt>
                <c:pt idx="84">
                  <c:v>0.42</c:v>
                </c:pt>
                <c:pt idx="85">
                  <c:v>0.42499999999999999</c:v>
                </c:pt>
                <c:pt idx="86">
                  <c:v>0.43</c:v>
                </c:pt>
                <c:pt idx="87">
                  <c:v>0.435</c:v>
                </c:pt>
                <c:pt idx="88">
                  <c:v>0.44</c:v>
                </c:pt>
                <c:pt idx="89">
                  <c:v>0.44500000000000001</c:v>
                </c:pt>
                <c:pt idx="90">
                  <c:v>0.45</c:v>
                </c:pt>
                <c:pt idx="91">
                  <c:v>0.45500000000000002</c:v>
                </c:pt>
                <c:pt idx="92">
                  <c:v>0.46</c:v>
                </c:pt>
                <c:pt idx="93">
                  <c:v>0.46500000000000002</c:v>
                </c:pt>
                <c:pt idx="94">
                  <c:v>0.47</c:v>
                </c:pt>
                <c:pt idx="95">
                  <c:v>0.47499999999999998</c:v>
                </c:pt>
                <c:pt idx="96">
                  <c:v>0.48</c:v>
                </c:pt>
                <c:pt idx="97">
                  <c:v>0.48499999999999999</c:v>
                </c:pt>
                <c:pt idx="98">
                  <c:v>0.49</c:v>
                </c:pt>
                <c:pt idx="99">
                  <c:v>0.495</c:v>
                </c:pt>
                <c:pt idx="100">
                  <c:v>0.5</c:v>
                </c:pt>
                <c:pt idx="101">
                  <c:v>0.505</c:v>
                </c:pt>
                <c:pt idx="102">
                  <c:v>0.51</c:v>
                </c:pt>
                <c:pt idx="103">
                  <c:v>0.51500000000000001</c:v>
                </c:pt>
                <c:pt idx="104">
                  <c:v>0.52</c:v>
                </c:pt>
                <c:pt idx="105">
                  <c:v>0.52500000000000002</c:v>
                </c:pt>
                <c:pt idx="106">
                  <c:v>0.53</c:v>
                </c:pt>
                <c:pt idx="107">
                  <c:v>0.53500000000000003</c:v>
                </c:pt>
                <c:pt idx="108">
                  <c:v>0.54</c:v>
                </c:pt>
                <c:pt idx="109">
                  <c:v>0.54500000000000004</c:v>
                </c:pt>
                <c:pt idx="110">
                  <c:v>0.55000000000000004</c:v>
                </c:pt>
                <c:pt idx="111">
                  <c:v>0.55500000000000005</c:v>
                </c:pt>
                <c:pt idx="112">
                  <c:v>0.56000000000000005</c:v>
                </c:pt>
                <c:pt idx="113">
                  <c:v>0.56499999999999995</c:v>
                </c:pt>
                <c:pt idx="114">
                  <c:v>0.56999999999999995</c:v>
                </c:pt>
                <c:pt idx="115">
                  <c:v>0.57499999999999996</c:v>
                </c:pt>
                <c:pt idx="116">
                  <c:v>0.57999999999999996</c:v>
                </c:pt>
                <c:pt idx="117">
                  <c:v>0.58499999999999996</c:v>
                </c:pt>
                <c:pt idx="118">
                  <c:v>0.59</c:v>
                </c:pt>
                <c:pt idx="119">
                  <c:v>0.59499999999999997</c:v>
                </c:pt>
                <c:pt idx="120">
                  <c:v>0.6</c:v>
                </c:pt>
                <c:pt idx="121">
                  <c:v>0.60499999999999998</c:v>
                </c:pt>
                <c:pt idx="122">
                  <c:v>0.61</c:v>
                </c:pt>
                <c:pt idx="123">
                  <c:v>0.61499999999999999</c:v>
                </c:pt>
                <c:pt idx="124">
                  <c:v>0.62</c:v>
                </c:pt>
                <c:pt idx="125">
                  <c:v>0.625</c:v>
                </c:pt>
                <c:pt idx="126">
                  <c:v>0.63</c:v>
                </c:pt>
                <c:pt idx="127">
                  <c:v>0.63500000000000001</c:v>
                </c:pt>
                <c:pt idx="128">
                  <c:v>0.64</c:v>
                </c:pt>
                <c:pt idx="129">
                  <c:v>0.64500000000000002</c:v>
                </c:pt>
                <c:pt idx="130">
                  <c:v>0.65</c:v>
                </c:pt>
                <c:pt idx="131">
                  <c:v>0.65500000000000003</c:v>
                </c:pt>
                <c:pt idx="132">
                  <c:v>0.66</c:v>
                </c:pt>
                <c:pt idx="133">
                  <c:v>0.66500000000000004</c:v>
                </c:pt>
                <c:pt idx="134">
                  <c:v>0.67</c:v>
                </c:pt>
                <c:pt idx="135">
                  <c:v>0.67500000000000004</c:v>
                </c:pt>
                <c:pt idx="136">
                  <c:v>0.68</c:v>
                </c:pt>
                <c:pt idx="137">
                  <c:v>0.68500000000000005</c:v>
                </c:pt>
                <c:pt idx="138">
                  <c:v>0.69</c:v>
                </c:pt>
                <c:pt idx="139">
                  <c:v>0.69499999999999995</c:v>
                </c:pt>
                <c:pt idx="140">
                  <c:v>0.7</c:v>
                </c:pt>
                <c:pt idx="141">
                  <c:v>0.70499999999999996</c:v>
                </c:pt>
                <c:pt idx="142">
                  <c:v>0.71</c:v>
                </c:pt>
                <c:pt idx="143">
                  <c:v>0.71499900000000005</c:v>
                </c:pt>
                <c:pt idx="144">
                  <c:v>0.71999899999999994</c:v>
                </c:pt>
                <c:pt idx="145">
                  <c:v>0.72499899999999995</c:v>
                </c:pt>
                <c:pt idx="146">
                  <c:v>0.72999899999999995</c:v>
                </c:pt>
                <c:pt idx="147">
                  <c:v>0.73499899999999996</c:v>
                </c:pt>
                <c:pt idx="148">
                  <c:v>0.73999899999999996</c:v>
                </c:pt>
                <c:pt idx="149">
                  <c:v>0.74499899999999997</c:v>
                </c:pt>
                <c:pt idx="150">
                  <c:v>0.74999899999999997</c:v>
                </c:pt>
                <c:pt idx="151">
                  <c:v>0.75499899999999998</c:v>
                </c:pt>
                <c:pt idx="152">
                  <c:v>0.75999899999999998</c:v>
                </c:pt>
                <c:pt idx="153">
                  <c:v>0.76499899999999998</c:v>
                </c:pt>
                <c:pt idx="154">
                  <c:v>0.76999899999999999</c:v>
                </c:pt>
                <c:pt idx="155">
                  <c:v>0.77499899999999999</c:v>
                </c:pt>
                <c:pt idx="156">
                  <c:v>0.779999</c:v>
                </c:pt>
                <c:pt idx="157">
                  <c:v>0.784999</c:v>
                </c:pt>
                <c:pt idx="158">
                  <c:v>0.78999900000000001</c:v>
                </c:pt>
                <c:pt idx="159">
                  <c:v>0.79499900000000001</c:v>
                </c:pt>
                <c:pt idx="160">
                  <c:v>0.79999900000000002</c:v>
                </c:pt>
                <c:pt idx="161">
                  <c:v>0.80499900000000002</c:v>
                </c:pt>
                <c:pt idx="162">
                  <c:v>0.80999900000000002</c:v>
                </c:pt>
                <c:pt idx="163">
                  <c:v>0.81499900000000003</c:v>
                </c:pt>
                <c:pt idx="164">
                  <c:v>0.81999900000000003</c:v>
                </c:pt>
                <c:pt idx="165">
                  <c:v>0.82499900000000004</c:v>
                </c:pt>
                <c:pt idx="166">
                  <c:v>0.82999900000000004</c:v>
                </c:pt>
                <c:pt idx="167">
                  <c:v>0.83499900000000005</c:v>
                </c:pt>
                <c:pt idx="168">
                  <c:v>0.83999900000000005</c:v>
                </c:pt>
                <c:pt idx="169">
                  <c:v>0.84499899999999994</c:v>
                </c:pt>
                <c:pt idx="170">
                  <c:v>0.84999899999999995</c:v>
                </c:pt>
                <c:pt idx="171">
                  <c:v>0.85499899999999995</c:v>
                </c:pt>
                <c:pt idx="172">
                  <c:v>0.85999899999999996</c:v>
                </c:pt>
                <c:pt idx="173">
                  <c:v>0.86499899999999996</c:v>
                </c:pt>
                <c:pt idx="174">
                  <c:v>0.86999899999999997</c:v>
                </c:pt>
                <c:pt idx="175">
                  <c:v>0.87499899999999997</c:v>
                </c:pt>
                <c:pt idx="176">
                  <c:v>0.87999899999999998</c:v>
                </c:pt>
                <c:pt idx="177">
                  <c:v>0.88499899999999998</c:v>
                </c:pt>
                <c:pt idx="178">
                  <c:v>0.88999899999999998</c:v>
                </c:pt>
                <c:pt idx="179">
                  <c:v>0.89499899999999999</c:v>
                </c:pt>
                <c:pt idx="180">
                  <c:v>0.89999899999999999</c:v>
                </c:pt>
                <c:pt idx="181">
                  <c:v>0.904999</c:v>
                </c:pt>
                <c:pt idx="182">
                  <c:v>0.909999</c:v>
                </c:pt>
                <c:pt idx="183">
                  <c:v>0.91499900000000001</c:v>
                </c:pt>
                <c:pt idx="184">
                  <c:v>0.91999900000000001</c:v>
                </c:pt>
                <c:pt idx="185">
                  <c:v>0.92499900000000002</c:v>
                </c:pt>
                <c:pt idx="186">
                  <c:v>0.92999900000000002</c:v>
                </c:pt>
                <c:pt idx="187">
                  <c:v>0.93499900000000002</c:v>
                </c:pt>
                <c:pt idx="188">
                  <c:v>0.93999900000000003</c:v>
                </c:pt>
                <c:pt idx="189">
                  <c:v>0.94499900000000003</c:v>
                </c:pt>
                <c:pt idx="190">
                  <c:v>0.94999900000000004</c:v>
                </c:pt>
                <c:pt idx="191">
                  <c:v>0.95499900000000004</c:v>
                </c:pt>
                <c:pt idx="192">
                  <c:v>0.95999900000000005</c:v>
                </c:pt>
                <c:pt idx="193">
                  <c:v>0.96499900000000005</c:v>
                </c:pt>
              </c:numCache>
            </c:numRef>
          </c:xVal>
          <c:yVal>
            <c:numRef>
              <c:f>Sheet1!$D$1:$D$194</c:f>
              <c:numCache>
                <c:formatCode>General</c:formatCode>
                <c:ptCount val="194"/>
                <c:pt idx="0">
                  <c:v>0</c:v>
                </c:pt>
                <c:pt idx="1">
                  <c:v>1.2459999999999999E-3</c:v>
                </c:pt>
                <c:pt idx="2">
                  <c:v>5.0010000000000002E-3</c:v>
                </c:pt>
                <c:pt idx="3">
                  <c:v>1.1247E-2</c:v>
                </c:pt>
                <c:pt idx="4">
                  <c:v>9.5399999999999999E-4</c:v>
                </c:pt>
                <c:pt idx="5">
                  <c:v>4.3930000000000002E-3</c:v>
                </c:pt>
                <c:pt idx="6">
                  <c:v>1.0340999999999999E-2</c:v>
                </c:pt>
                <c:pt idx="7">
                  <c:v>7.0299999999999996E-4</c:v>
                </c:pt>
                <c:pt idx="8">
                  <c:v>3.8270000000000001E-3</c:v>
                </c:pt>
                <c:pt idx="9">
                  <c:v>9.4649999999999995E-3</c:v>
                </c:pt>
                <c:pt idx="10">
                  <c:v>4.8299999999999998E-4</c:v>
                </c:pt>
                <c:pt idx="11">
                  <c:v>3.3080000000000002E-3</c:v>
                </c:pt>
                <c:pt idx="12">
                  <c:v>8.6370000000000006E-3</c:v>
                </c:pt>
                <c:pt idx="13">
                  <c:v>3.1599999999999998E-4</c:v>
                </c:pt>
                <c:pt idx="14">
                  <c:v>2.8249999999999998E-3</c:v>
                </c:pt>
                <c:pt idx="15">
                  <c:v>7.8499999999999993E-3</c:v>
                </c:pt>
                <c:pt idx="16">
                  <c:v>1.73E-4</c:v>
                </c:pt>
                <c:pt idx="17">
                  <c:v>2.3779999999999999E-3</c:v>
                </c:pt>
                <c:pt idx="18">
                  <c:v>7.1050000000000002E-3</c:v>
                </c:pt>
                <c:pt idx="19">
                  <c:v>7.7000000000000001E-5</c:v>
                </c:pt>
                <c:pt idx="20">
                  <c:v>1.9789999999999999E-3</c:v>
                </c:pt>
                <c:pt idx="21">
                  <c:v>6.3959999999999998E-3</c:v>
                </c:pt>
                <c:pt idx="22">
                  <c:v>1.2E-5</c:v>
                </c:pt>
                <c:pt idx="23">
                  <c:v>1.603E-3</c:v>
                </c:pt>
                <c:pt idx="24">
                  <c:v>5.7219999999999997E-3</c:v>
                </c:pt>
                <c:pt idx="25">
                  <c:v>0</c:v>
                </c:pt>
                <c:pt idx="26">
                  <c:v>1.2700000000000001E-3</c:v>
                </c:pt>
                <c:pt idx="27">
                  <c:v>5.0899999999999999E-3</c:v>
                </c:pt>
                <c:pt idx="28">
                  <c:v>1.1468000000000001E-2</c:v>
                </c:pt>
                <c:pt idx="29">
                  <c:v>9.7799999999999992E-4</c:v>
                </c:pt>
                <c:pt idx="30">
                  <c:v>4.4999999999999997E-3</c:v>
                </c:pt>
                <c:pt idx="31">
                  <c:v>1.0580000000000001E-2</c:v>
                </c:pt>
                <c:pt idx="32">
                  <c:v>7.27E-4</c:v>
                </c:pt>
                <c:pt idx="33">
                  <c:v>3.934E-3</c:v>
                </c:pt>
                <c:pt idx="34">
                  <c:v>9.7219999999999997E-3</c:v>
                </c:pt>
                <c:pt idx="35">
                  <c:v>5.0100000000000003E-4</c:v>
                </c:pt>
                <c:pt idx="36">
                  <c:v>3.4150000000000001E-3</c:v>
                </c:pt>
                <c:pt idx="37">
                  <c:v>8.9169999999999996E-3</c:v>
                </c:pt>
                <c:pt idx="38">
                  <c:v>3.2200000000000002E-4</c:v>
                </c:pt>
                <c:pt idx="39">
                  <c:v>2.9269999999999999E-3</c:v>
                </c:pt>
                <c:pt idx="40">
                  <c:v>8.1419999999999999E-3</c:v>
                </c:pt>
                <c:pt idx="41">
                  <c:v>1.7899999999999999E-4</c:v>
                </c:pt>
                <c:pt idx="42">
                  <c:v>2.4740000000000001E-3</c:v>
                </c:pt>
                <c:pt idx="43">
                  <c:v>7.391E-3</c:v>
                </c:pt>
                <c:pt idx="44">
                  <c:v>7.2000000000000002E-5</c:v>
                </c:pt>
                <c:pt idx="45">
                  <c:v>2.0560000000000001E-3</c:v>
                </c:pt>
                <c:pt idx="46">
                  <c:v>6.6880000000000004E-3</c:v>
                </c:pt>
                <c:pt idx="47">
                  <c:v>1.8E-5</c:v>
                </c:pt>
                <c:pt idx="48">
                  <c:v>1.681E-3</c:v>
                </c:pt>
                <c:pt idx="49">
                  <c:v>6.0080000000000003E-3</c:v>
                </c:pt>
                <c:pt idx="50">
                  <c:v>1.3018E-2</c:v>
                </c:pt>
                <c:pt idx="51">
                  <c:v>1.341E-3</c:v>
                </c:pt>
                <c:pt idx="52">
                  <c:v>5.3639999999999998E-3</c:v>
                </c:pt>
                <c:pt idx="53">
                  <c:v>1.2106E-2</c:v>
                </c:pt>
                <c:pt idx="54">
                  <c:v>1.0369999999999999E-3</c:v>
                </c:pt>
                <c:pt idx="55">
                  <c:v>4.7619999999999997E-3</c:v>
                </c:pt>
                <c:pt idx="56">
                  <c:v>1.1218000000000001E-2</c:v>
                </c:pt>
                <c:pt idx="57">
                  <c:v>7.6900000000000004E-4</c:v>
                </c:pt>
                <c:pt idx="58">
                  <c:v>4.1900000000000001E-3</c:v>
                </c:pt>
                <c:pt idx="59">
                  <c:v>1.0371E-2</c:v>
                </c:pt>
                <c:pt idx="60">
                  <c:v>5.4199999999999995E-4</c:v>
                </c:pt>
                <c:pt idx="61">
                  <c:v>3.6480000000000002E-3</c:v>
                </c:pt>
                <c:pt idx="62">
                  <c:v>9.5490000000000002E-3</c:v>
                </c:pt>
                <c:pt idx="63">
                  <c:v>3.4600000000000001E-4</c:v>
                </c:pt>
                <c:pt idx="64">
                  <c:v>3.1470000000000001E-3</c:v>
                </c:pt>
                <c:pt idx="65">
                  <c:v>8.7620000000000007E-3</c:v>
                </c:pt>
                <c:pt idx="66">
                  <c:v>1.9699999999999999E-4</c:v>
                </c:pt>
                <c:pt idx="67">
                  <c:v>2.676E-3</c:v>
                </c:pt>
                <c:pt idx="68">
                  <c:v>8.005E-3</c:v>
                </c:pt>
                <c:pt idx="69">
                  <c:v>8.8999999999999995E-5</c:v>
                </c:pt>
                <c:pt idx="70">
                  <c:v>2.2409999999999999E-3</c:v>
                </c:pt>
                <c:pt idx="71">
                  <c:v>7.2719999999999998E-3</c:v>
                </c:pt>
                <c:pt idx="72">
                  <c:v>1.2E-5</c:v>
                </c:pt>
                <c:pt idx="73">
                  <c:v>1.83E-3</c:v>
                </c:pt>
                <c:pt idx="74">
                  <c:v>6.574E-3</c:v>
                </c:pt>
                <c:pt idx="75">
                  <c:v>1.4257000000000001E-2</c:v>
                </c:pt>
                <c:pt idx="76">
                  <c:v>1.4660000000000001E-3</c:v>
                </c:pt>
                <c:pt idx="77">
                  <c:v>5.901E-3</c:v>
                </c:pt>
                <c:pt idx="78">
                  <c:v>1.3328E-2</c:v>
                </c:pt>
                <c:pt idx="79">
                  <c:v>1.1440000000000001E-3</c:v>
                </c:pt>
                <c:pt idx="80">
                  <c:v>5.2690000000000002E-3</c:v>
                </c:pt>
                <c:pt idx="81">
                  <c:v>1.2428E-2</c:v>
                </c:pt>
                <c:pt idx="82">
                  <c:v>8.5800000000000004E-4</c:v>
                </c:pt>
                <c:pt idx="83">
                  <c:v>4.6730000000000001E-3</c:v>
                </c:pt>
                <c:pt idx="84">
                  <c:v>1.1557E-2</c:v>
                </c:pt>
                <c:pt idx="85">
                  <c:v>6.0800000000000003E-4</c:v>
                </c:pt>
                <c:pt idx="86">
                  <c:v>4.0889999999999998E-3</c:v>
                </c:pt>
                <c:pt idx="87">
                  <c:v>1.0704999999999999E-2</c:v>
                </c:pt>
                <c:pt idx="88">
                  <c:v>3.8099999999999999E-4</c:v>
                </c:pt>
                <c:pt idx="89">
                  <c:v>3.5460000000000001E-3</c:v>
                </c:pt>
                <c:pt idx="90">
                  <c:v>9.8879999999999992E-3</c:v>
                </c:pt>
                <c:pt idx="91">
                  <c:v>2.2599999999999999E-4</c:v>
                </c:pt>
                <c:pt idx="92">
                  <c:v>3.0339999999999998E-3</c:v>
                </c:pt>
                <c:pt idx="93">
                  <c:v>9.0959999999999999E-3</c:v>
                </c:pt>
                <c:pt idx="94">
                  <c:v>9.5000000000000005E-5</c:v>
                </c:pt>
                <c:pt idx="95">
                  <c:v>2.5630000000000002E-3</c:v>
                </c:pt>
                <c:pt idx="96">
                  <c:v>8.3269999999999993E-3</c:v>
                </c:pt>
                <c:pt idx="97">
                  <c:v>2.4000000000000001E-5</c:v>
                </c:pt>
                <c:pt idx="98">
                  <c:v>2.1099999999999999E-3</c:v>
                </c:pt>
                <c:pt idx="99">
                  <c:v>7.5820000000000002E-3</c:v>
                </c:pt>
                <c:pt idx="100">
                  <c:v>1.6462999999999998E-2</c:v>
                </c:pt>
                <c:pt idx="101">
                  <c:v>1.7049999999999999E-3</c:v>
                </c:pt>
                <c:pt idx="102">
                  <c:v>6.8659999999999997E-3</c:v>
                </c:pt>
                <c:pt idx="103">
                  <c:v>1.5502999999999999E-2</c:v>
                </c:pt>
                <c:pt idx="104">
                  <c:v>1.335E-3</c:v>
                </c:pt>
                <c:pt idx="105">
                  <c:v>6.1749999999999999E-3</c:v>
                </c:pt>
                <c:pt idx="106">
                  <c:v>1.4579E-2</c:v>
                </c:pt>
                <c:pt idx="107">
                  <c:v>1.0009999999999999E-3</c:v>
                </c:pt>
                <c:pt idx="108">
                  <c:v>5.5129999999999997E-3</c:v>
                </c:pt>
                <c:pt idx="109">
                  <c:v>1.3672999999999999E-2</c:v>
                </c:pt>
                <c:pt idx="110">
                  <c:v>7.2099999999999996E-4</c:v>
                </c:pt>
                <c:pt idx="111">
                  <c:v>4.8760000000000001E-3</c:v>
                </c:pt>
                <c:pt idx="112">
                  <c:v>1.2796999999999999E-2</c:v>
                </c:pt>
                <c:pt idx="113">
                  <c:v>4.7699999999999999E-4</c:v>
                </c:pt>
                <c:pt idx="114">
                  <c:v>4.2680000000000001E-3</c:v>
                </c:pt>
                <c:pt idx="115">
                  <c:v>1.1932999999999999E-2</c:v>
                </c:pt>
                <c:pt idx="116">
                  <c:v>2.7399999999999999E-4</c:v>
                </c:pt>
                <c:pt idx="117">
                  <c:v>3.7009999999999999E-3</c:v>
                </c:pt>
                <c:pt idx="118">
                  <c:v>1.1086E-2</c:v>
                </c:pt>
                <c:pt idx="119">
                  <c:v>1.1900000000000001E-4</c:v>
                </c:pt>
                <c:pt idx="120">
                  <c:v>3.1470000000000001E-3</c:v>
                </c:pt>
                <c:pt idx="121">
                  <c:v>1.0264000000000001E-2</c:v>
                </c:pt>
                <c:pt idx="122">
                  <c:v>3.6000000000000001E-5</c:v>
                </c:pt>
                <c:pt idx="123">
                  <c:v>2.6350000000000002E-3</c:v>
                </c:pt>
                <c:pt idx="124">
                  <c:v>9.4529999999999996E-3</c:v>
                </c:pt>
                <c:pt idx="125">
                  <c:v>2.0563999999999999E-2</c:v>
                </c:pt>
                <c:pt idx="126">
                  <c:v>2.1580000000000002E-3</c:v>
                </c:pt>
                <c:pt idx="127">
                  <c:v>8.6719999999999992E-3</c:v>
                </c:pt>
                <c:pt idx="128">
                  <c:v>1.9622000000000001E-2</c:v>
                </c:pt>
                <c:pt idx="129">
                  <c:v>1.7049999999999999E-3</c:v>
                </c:pt>
                <c:pt idx="130">
                  <c:v>7.9039999999999996E-3</c:v>
                </c:pt>
                <c:pt idx="131">
                  <c:v>1.8697999999999999E-2</c:v>
                </c:pt>
                <c:pt idx="132">
                  <c:v>1.3110000000000001E-3</c:v>
                </c:pt>
                <c:pt idx="133">
                  <c:v>7.1590000000000004E-3</c:v>
                </c:pt>
                <c:pt idx="134">
                  <c:v>1.7804E-2</c:v>
                </c:pt>
                <c:pt idx="135">
                  <c:v>9.4200000000000002E-4</c:v>
                </c:pt>
                <c:pt idx="136">
                  <c:v>6.4310000000000001E-3</c:v>
                </c:pt>
                <c:pt idx="137">
                  <c:v>1.5162999999999999E-2</c:v>
                </c:pt>
                <c:pt idx="138">
                  <c:v>5.3229999999999996E-3</c:v>
                </c:pt>
                <c:pt idx="139">
                  <c:v>5.0100000000000003E-4</c:v>
                </c:pt>
                <c:pt idx="140">
                  <c:v>1.5174999999999999E-2</c:v>
                </c:pt>
                <c:pt idx="141">
                  <c:v>5.1619999999999999E-3</c:v>
                </c:pt>
                <c:pt idx="142">
                  <c:v>3.9899999999999999E-4</c:v>
                </c:pt>
                <c:pt idx="143">
                  <c:v>1.3602E-2</c:v>
                </c:pt>
                <c:pt idx="144">
                  <c:v>4.0889999999999998E-3</c:v>
                </c:pt>
                <c:pt idx="145">
                  <c:v>1.1900000000000001E-4</c:v>
                </c:pt>
                <c:pt idx="146">
                  <c:v>1.0663000000000001E-2</c:v>
                </c:pt>
                <c:pt idx="147">
                  <c:v>2.4199999999999998E-3</c:v>
                </c:pt>
                <c:pt idx="148">
                  <c:v>1.9050000000000001E-2</c:v>
                </c:pt>
                <c:pt idx="149">
                  <c:v>6.8780000000000004E-3</c:v>
                </c:pt>
                <c:pt idx="150">
                  <c:v>7.45E-4</c:v>
                </c:pt>
                <c:pt idx="151">
                  <c:v>1.2577E-2</c:v>
                </c:pt>
                <c:pt idx="152">
                  <c:v>3.0699999999999998E-3</c:v>
                </c:pt>
                <c:pt idx="153">
                  <c:v>1.8716E-2</c:v>
                </c:pt>
                <c:pt idx="154">
                  <c:v>6.2110000000000004E-3</c:v>
                </c:pt>
                <c:pt idx="155">
                  <c:v>4.0499999999999998E-4</c:v>
                </c:pt>
                <c:pt idx="156">
                  <c:v>9.5130000000000006E-3</c:v>
                </c:pt>
                <c:pt idx="157">
                  <c:v>1.407E-3</c:v>
                </c:pt>
                <c:pt idx="158">
                  <c:v>1.2451E-2</c:v>
                </c:pt>
                <c:pt idx="159">
                  <c:v>2.503E-3</c:v>
                </c:pt>
                <c:pt idx="160">
                  <c:v>1.4567E-2</c:v>
                </c:pt>
                <c:pt idx="161">
                  <c:v>3.3019999999999998E-3</c:v>
                </c:pt>
                <c:pt idx="162">
                  <c:v>1.5563E-2</c:v>
                </c:pt>
                <c:pt idx="163">
                  <c:v>3.5639999999999999E-3</c:v>
                </c:pt>
                <c:pt idx="164">
                  <c:v>1.5259E-2</c:v>
                </c:pt>
                <c:pt idx="165">
                  <c:v>3.1949999999999999E-3</c:v>
                </c:pt>
                <c:pt idx="166">
                  <c:v>1.3625999999999999E-2</c:v>
                </c:pt>
                <c:pt idx="167">
                  <c:v>2.2529999999999998E-3</c:v>
                </c:pt>
                <c:pt idx="168">
                  <c:v>1.0812E-2</c:v>
                </c:pt>
                <c:pt idx="169">
                  <c:v>1.0369999999999999E-3</c:v>
                </c:pt>
                <c:pt idx="170">
                  <c:v>7.1879999999999999E-3</c:v>
                </c:pt>
                <c:pt idx="171">
                  <c:v>1.07E-4</c:v>
                </c:pt>
                <c:pt idx="172">
                  <c:v>3.421E-3</c:v>
                </c:pt>
                <c:pt idx="173">
                  <c:v>1.0806E-2</c:v>
                </c:pt>
                <c:pt idx="174">
                  <c:v>5.9599999999999996E-4</c:v>
                </c:pt>
                <c:pt idx="175">
                  <c:v>4.2319999999999997E-3</c:v>
                </c:pt>
                <c:pt idx="176">
                  <c:v>1.0526000000000001E-2</c:v>
                </c:pt>
                <c:pt idx="177">
                  <c:v>2.7399999999999999E-4</c:v>
                </c:pt>
                <c:pt idx="178">
                  <c:v>2.3540000000000002E-3</c:v>
                </c:pt>
                <c:pt idx="179">
                  <c:v>5.8830000000000002E-3</c:v>
                </c:pt>
                <c:pt idx="180">
                  <c:v>1.0215999999999999E-2</c:v>
                </c:pt>
                <c:pt idx="181">
                  <c:v>1.2E-5</c:v>
                </c:pt>
                <c:pt idx="182">
                  <c:v>3.8699999999999997E-4</c:v>
                </c:pt>
                <c:pt idx="183">
                  <c:v>9.7199999999999999E-4</c:v>
                </c:pt>
                <c:pt idx="184">
                  <c:v>1.359E-3</c:v>
                </c:pt>
                <c:pt idx="185">
                  <c:v>1.3110000000000001E-3</c:v>
                </c:pt>
                <c:pt idx="186">
                  <c:v>7.8700000000000005E-4</c:v>
                </c:pt>
                <c:pt idx="187">
                  <c:v>1.25E-4</c:v>
                </c:pt>
                <c:pt idx="188">
                  <c:v>9.5130000000000006E-3</c:v>
                </c:pt>
                <c:pt idx="189">
                  <c:v>3.1589999999999999E-3</c:v>
                </c:pt>
                <c:pt idx="190">
                  <c:v>1.1981E-2</c:v>
                </c:pt>
                <c:pt idx="191">
                  <c:v>5.7799999999999995E-4</c:v>
                </c:pt>
                <c:pt idx="192">
                  <c:v>6.6000000000000005E-5</c:v>
                </c:pt>
                <c:pt idx="193">
                  <c:v>6.6000000000000005E-5</c:v>
                </c:pt>
              </c:numCache>
            </c:numRef>
          </c:yVal>
          <c:smooth val="1"/>
        </c:ser>
        <c:dLbls>
          <c:showLegendKey val="0"/>
          <c:showVal val="0"/>
          <c:showCatName val="0"/>
          <c:showSerName val="0"/>
          <c:showPercent val="0"/>
          <c:showBubbleSize val="0"/>
        </c:dLbls>
        <c:axId val="68459088"/>
        <c:axId val="68459648"/>
      </c:scatterChart>
      <c:valAx>
        <c:axId val="68459088"/>
        <c:scaling>
          <c:orientation val="minMax"/>
          <c:max val="1"/>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pl-PL"/>
          </a:p>
        </c:txPr>
        <c:crossAx val="68459648"/>
        <c:crosses val="autoZero"/>
        <c:crossBetween val="midCat"/>
      </c:valAx>
      <c:valAx>
        <c:axId val="68459648"/>
        <c:scaling>
          <c:orientation val="minMax"/>
          <c:max val="0.4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pl-PL"/>
          </a:p>
        </c:txPr>
        <c:crossAx val="68459088"/>
        <c:crosses val="autoZero"/>
        <c:crossBetween val="midCat"/>
      </c:valAx>
      <c:spPr>
        <a:noFill/>
        <a:ln>
          <a:noFill/>
        </a:ln>
        <a:effectLst/>
      </c:spPr>
    </c:plotArea>
    <c:plotVisOnly val="1"/>
    <c:dispBlanksAs val="gap"/>
    <c:showDLblsOverMax val="0"/>
  </c:chart>
  <c:spPr>
    <a:solidFill>
      <a:schemeClr val="bg1"/>
    </a:solidFill>
    <a:ln>
      <a:noFill/>
    </a:ln>
    <a:effectLst/>
  </c:spPr>
  <c:txPr>
    <a:bodyPr/>
    <a:lstStyle/>
    <a:p>
      <a:pPr>
        <a:defRPr/>
      </a:pPr>
      <a:endParaRPr lang="pl-PL"/>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spPr>
            <a:ln w="19050" cap="rnd">
              <a:solidFill>
                <a:schemeClr val="accent1"/>
              </a:solidFill>
              <a:round/>
            </a:ln>
            <a:effectLst/>
          </c:spPr>
          <c:marker>
            <c:symbol val="none"/>
          </c:marker>
          <c:xVal>
            <c:numRef>
              <c:f>Sheet1!$B$1:$B$20</c:f>
              <c:numCache>
                <c:formatCode>General</c:formatCode>
                <c:ptCount val="20"/>
                <c:pt idx="0">
                  <c:v>1596963006</c:v>
                </c:pt>
                <c:pt idx="1">
                  <c:v>1597213006</c:v>
                </c:pt>
                <c:pt idx="2">
                  <c:v>1597220818</c:v>
                </c:pt>
                <c:pt idx="3">
                  <c:v>1597221306</c:v>
                </c:pt>
                <c:pt idx="4">
                  <c:v>1597221428</c:v>
                </c:pt>
                <c:pt idx="5">
                  <c:v>1597221458</c:v>
                </c:pt>
                <c:pt idx="6">
                  <c:v>1597221459</c:v>
                </c:pt>
                <c:pt idx="7">
                  <c:v>1597221461</c:v>
                </c:pt>
                <c:pt idx="8">
                  <c:v>1597221465</c:v>
                </c:pt>
                <c:pt idx="9">
                  <c:v>1597221473</c:v>
                </c:pt>
                <c:pt idx="10">
                  <c:v>1597221489</c:v>
                </c:pt>
                <c:pt idx="11">
                  <c:v>1597221550</c:v>
                </c:pt>
                <c:pt idx="12">
                  <c:v>1597221794</c:v>
                </c:pt>
                <c:pt idx="13">
                  <c:v>1597222771</c:v>
                </c:pt>
                <c:pt idx="14">
                  <c:v>1597224724</c:v>
                </c:pt>
                <c:pt idx="15">
                  <c:v>1597228631</c:v>
                </c:pt>
                <c:pt idx="16">
                  <c:v>1597244256</c:v>
                </c:pt>
                <c:pt idx="17">
                  <c:v>1597275506</c:v>
                </c:pt>
                <c:pt idx="18">
                  <c:v>1597338006</c:v>
                </c:pt>
                <c:pt idx="19">
                  <c:v>1597463007</c:v>
                </c:pt>
              </c:numCache>
            </c:numRef>
          </c:xVal>
          <c:yVal>
            <c:numRef>
              <c:f>Sheet1!$A$1:$A$20</c:f>
              <c:numCache>
                <c:formatCode>General</c:formatCode>
                <c:ptCount val="20"/>
                <c:pt idx="0">
                  <c:v>3.0045959999999998</c:v>
                </c:pt>
                <c:pt idx="1">
                  <c:v>1.6454029999999999</c:v>
                </c:pt>
                <c:pt idx="2">
                  <c:v>1.642576</c:v>
                </c:pt>
                <c:pt idx="3">
                  <c:v>1.642528</c:v>
                </c:pt>
                <c:pt idx="4">
                  <c:v>1.642509</c:v>
                </c:pt>
                <c:pt idx="5">
                  <c:v>1.642504</c:v>
                </c:pt>
                <c:pt idx="6">
                  <c:v>1.642504</c:v>
                </c:pt>
                <c:pt idx="7">
                  <c:v>1.642504</c:v>
                </c:pt>
                <c:pt idx="8">
                  <c:v>1.642503</c:v>
                </c:pt>
                <c:pt idx="9">
                  <c:v>1.642549</c:v>
                </c:pt>
                <c:pt idx="10">
                  <c:v>1.6426750000000001</c:v>
                </c:pt>
                <c:pt idx="11">
                  <c:v>1.642863</c:v>
                </c:pt>
                <c:pt idx="12">
                  <c:v>1.643187</c:v>
                </c:pt>
                <c:pt idx="13">
                  <c:v>1.6438410000000001</c:v>
                </c:pt>
                <c:pt idx="14">
                  <c:v>1.6443509999999999</c:v>
                </c:pt>
                <c:pt idx="15">
                  <c:v>1.6466240000000001</c:v>
                </c:pt>
                <c:pt idx="16">
                  <c:v>1.6557930000000001</c:v>
                </c:pt>
                <c:pt idx="17">
                  <c:v>1.699732</c:v>
                </c:pt>
                <c:pt idx="18">
                  <c:v>1.8574489999999999</c:v>
                </c:pt>
                <c:pt idx="19">
                  <c:v>2.3352940000000002</c:v>
                </c:pt>
              </c:numCache>
            </c:numRef>
          </c:yVal>
          <c:smooth val="1"/>
        </c:ser>
        <c:dLbls>
          <c:showLegendKey val="0"/>
          <c:showVal val="0"/>
          <c:showCatName val="0"/>
          <c:showSerName val="0"/>
          <c:showPercent val="0"/>
          <c:showBubbleSize val="0"/>
        </c:dLbls>
        <c:axId val="169903376"/>
        <c:axId val="169903936"/>
      </c:scatterChart>
      <c:valAx>
        <c:axId val="16990337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pl-PL"/>
          </a:p>
        </c:txPr>
        <c:crossAx val="169903936"/>
        <c:crosses val="autoZero"/>
        <c:crossBetween val="midCat"/>
        <c:dispUnits>
          <c:builtInUnit val="hundreds"/>
        </c:dispUnits>
      </c:valAx>
      <c:valAx>
        <c:axId val="1699039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pl-PL"/>
          </a:p>
        </c:txPr>
        <c:crossAx val="169903376"/>
        <c:crosses val="autoZero"/>
        <c:crossBetween val="midCat"/>
      </c:valAx>
      <c:spPr>
        <a:noFill/>
        <a:ln>
          <a:noFill/>
        </a:ln>
        <a:effectLst/>
      </c:spPr>
    </c:plotArea>
    <c:plotVisOnly val="1"/>
    <c:dispBlanksAs val="gap"/>
    <c:showDLblsOverMax val="0"/>
  </c:chart>
  <c:spPr>
    <a:solidFill>
      <a:schemeClr val="bg1"/>
    </a:solidFill>
    <a:ln>
      <a:noFill/>
    </a:ln>
    <a:effectLst/>
  </c:spPr>
  <c:txPr>
    <a:bodyPr/>
    <a:lstStyle/>
    <a:p>
      <a:pPr>
        <a:defRPr/>
      </a:pPr>
      <a:endParaRPr lang="pl-PL"/>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358705161854761E-2"/>
          <c:y val="5.0925925925925923E-2"/>
          <c:w val="0.89019685039370078"/>
          <c:h val="0.8416746864975212"/>
        </c:manualLayout>
      </c:layout>
      <c:scatterChart>
        <c:scatterStyle val="smoothMarker"/>
        <c:varyColors val="0"/>
        <c:ser>
          <c:idx val="0"/>
          <c:order val="0"/>
          <c:spPr>
            <a:ln w="19050" cap="rnd">
              <a:solidFill>
                <a:schemeClr val="accent1"/>
              </a:solidFill>
              <a:round/>
            </a:ln>
            <a:effectLst/>
          </c:spPr>
          <c:marker>
            <c:symbol val="none"/>
          </c:marker>
          <c:xVal>
            <c:numRef>
              <c:f>Sheet1!$E$1:$E$99933</c:f>
              <c:numCache>
                <c:formatCode>General</c:formatCode>
                <c:ptCount val="99933"/>
                <c:pt idx="0">
                  <c:v>0.2</c:v>
                </c:pt>
                <c:pt idx="1">
                  <c:v>0.3</c:v>
                </c:pt>
                <c:pt idx="2">
                  <c:v>0.4</c:v>
                </c:pt>
                <c:pt idx="3">
                  <c:v>0.5</c:v>
                </c:pt>
                <c:pt idx="4">
                  <c:v>0.6</c:v>
                </c:pt>
                <c:pt idx="5">
                  <c:v>0.7</c:v>
                </c:pt>
                <c:pt idx="6">
                  <c:v>0.8</c:v>
                </c:pt>
                <c:pt idx="7">
                  <c:v>0.9</c:v>
                </c:pt>
                <c:pt idx="8">
                  <c:v>1</c:v>
                </c:pt>
                <c:pt idx="9">
                  <c:v>1.1000000000000001</c:v>
                </c:pt>
                <c:pt idx="10">
                  <c:v>1.2</c:v>
                </c:pt>
                <c:pt idx="11">
                  <c:v>1.3</c:v>
                </c:pt>
                <c:pt idx="12">
                  <c:v>1.4</c:v>
                </c:pt>
                <c:pt idx="13">
                  <c:v>1.5</c:v>
                </c:pt>
                <c:pt idx="14">
                  <c:v>1.6</c:v>
                </c:pt>
                <c:pt idx="15">
                  <c:v>1.7</c:v>
                </c:pt>
                <c:pt idx="16">
                  <c:v>1.8</c:v>
                </c:pt>
                <c:pt idx="17">
                  <c:v>1.9</c:v>
                </c:pt>
                <c:pt idx="18">
                  <c:v>2</c:v>
                </c:pt>
                <c:pt idx="19">
                  <c:v>2.1</c:v>
                </c:pt>
                <c:pt idx="20">
                  <c:v>2.2000000000000002</c:v>
                </c:pt>
                <c:pt idx="21">
                  <c:v>2.2999999999999998</c:v>
                </c:pt>
                <c:pt idx="22">
                  <c:v>2.4</c:v>
                </c:pt>
                <c:pt idx="23">
                  <c:v>2.5</c:v>
                </c:pt>
                <c:pt idx="24">
                  <c:v>2.6</c:v>
                </c:pt>
                <c:pt idx="25">
                  <c:v>2.7</c:v>
                </c:pt>
                <c:pt idx="26">
                  <c:v>2.8</c:v>
                </c:pt>
                <c:pt idx="27">
                  <c:v>2.9</c:v>
                </c:pt>
                <c:pt idx="28">
                  <c:v>3</c:v>
                </c:pt>
                <c:pt idx="29">
                  <c:v>3.1</c:v>
                </c:pt>
                <c:pt idx="30">
                  <c:v>3.2</c:v>
                </c:pt>
                <c:pt idx="31">
                  <c:v>3.3</c:v>
                </c:pt>
                <c:pt idx="32">
                  <c:v>3.4</c:v>
                </c:pt>
                <c:pt idx="33">
                  <c:v>3.5</c:v>
                </c:pt>
                <c:pt idx="34">
                  <c:v>3.6</c:v>
                </c:pt>
                <c:pt idx="35">
                  <c:v>3.7</c:v>
                </c:pt>
                <c:pt idx="36">
                  <c:v>3.8</c:v>
                </c:pt>
                <c:pt idx="37">
                  <c:v>3.9</c:v>
                </c:pt>
                <c:pt idx="38">
                  <c:v>4</c:v>
                </c:pt>
                <c:pt idx="39">
                  <c:v>4.0999999999999996</c:v>
                </c:pt>
                <c:pt idx="40">
                  <c:v>4.2</c:v>
                </c:pt>
                <c:pt idx="41">
                  <c:v>4.3</c:v>
                </c:pt>
                <c:pt idx="42">
                  <c:v>4.4000000000000004</c:v>
                </c:pt>
                <c:pt idx="43">
                  <c:v>4.5</c:v>
                </c:pt>
                <c:pt idx="44">
                  <c:v>4.5999999999999996</c:v>
                </c:pt>
                <c:pt idx="45">
                  <c:v>4.7</c:v>
                </c:pt>
                <c:pt idx="46">
                  <c:v>4.8</c:v>
                </c:pt>
                <c:pt idx="47">
                  <c:v>4.9000000000000004</c:v>
                </c:pt>
                <c:pt idx="48">
                  <c:v>5</c:v>
                </c:pt>
                <c:pt idx="49">
                  <c:v>5.0999999999999996</c:v>
                </c:pt>
                <c:pt idx="50">
                  <c:v>5.2</c:v>
                </c:pt>
                <c:pt idx="51">
                  <c:v>5.3</c:v>
                </c:pt>
                <c:pt idx="52">
                  <c:v>5.4</c:v>
                </c:pt>
                <c:pt idx="53">
                  <c:v>5.5</c:v>
                </c:pt>
                <c:pt idx="54">
                  <c:v>5.6</c:v>
                </c:pt>
                <c:pt idx="55">
                  <c:v>5.7</c:v>
                </c:pt>
                <c:pt idx="56">
                  <c:v>5.8</c:v>
                </c:pt>
                <c:pt idx="57">
                  <c:v>5.9</c:v>
                </c:pt>
                <c:pt idx="58">
                  <c:v>6</c:v>
                </c:pt>
                <c:pt idx="59">
                  <c:v>6.1</c:v>
                </c:pt>
                <c:pt idx="60">
                  <c:v>6.2</c:v>
                </c:pt>
                <c:pt idx="61">
                  <c:v>6.3</c:v>
                </c:pt>
                <c:pt idx="62">
                  <c:v>6.4</c:v>
                </c:pt>
                <c:pt idx="63">
                  <c:v>6.5</c:v>
                </c:pt>
                <c:pt idx="64">
                  <c:v>6.6</c:v>
                </c:pt>
                <c:pt idx="65">
                  <c:v>6.7</c:v>
                </c:pt>
                <c:pt idx="66">
                  <c:v>6.8</c:v>
                </c:pt>
                <c:pt idx="67">
                  <c:v>6.9</c:v>
                </c:pt>
                <c:pt idx="68">
                  <c:v>7</c:v>
                </c:pt>
                <c:pt idx="69">
                  <c:v>7.1</c:v>
                </c:pt>
                <c:pt idx="70">
                  <c:v>7.2</c:v>
                </c:pt>
                <c:pt idx="71">
                  <c:v>7.3</c:v>
                </c:pt>
                <c:pt idx="72">
                  <c:v>7.4</c:v>
                </c:pt>
                <c:pt idx="73">
                  <c:v>7.5</c:v>
                </c:pt>
                <c:pt idx="74">
                  <c:v>7.6</c:v>
                </c:pt>
                <c:pt idx="75">
                  <c:v>7.7</c:v>
                </c:pt>
                <c:pt idx="76">
                  <c:v>7.7999900000000002</c:v>
                </c:pt>
                <c:pt idx="77">
                  <c:v>7.8999899999999998</c:v>
                </c:pt>
                <c:pt idx="78">
                  <c:v>7.9999900000000004</c:v>
                </c:pt>
                <c:pt idx="79">
                  <c:v>8.09999</c:v>
                </c:pt>
                <c:pt idx="80">
                  <c:v>8.1999999999999993</c:v>
                </c:pt>
                <c:pt idx="81">
                  <c:v>8.3000000000000007</c:v>
                </c:pt>
                <c:pt idx="82">
                  <c:v>8.4</c:v>
                </c:pt>
                <c:pt idx="83">
                  <c:v>8.5</c:v>
                </c:pt>
                <c:pt idx="84">
                  <c:v>8.6</c:v>
                </c:pt>
                <c:pt idx="85">
                  <c:v>8.6999999999999993</c:v>
                </c:pt>
                <c:pt idx="86">
                  <c:v>8.8000000000000007</c:v>
                </c:pt>
                <c:pt idx="87">
                  <c:v>8.9</c:v>
                </c:pt>
                <c:pt idx="88">
                  <c:v>9</c:v>
                </c:pt>
                <c:pt idx="89">
                  <c:v>9.1</c:v>
                </c:pt>
                <c:pt idx="90">
                  <c:v>9.1999999999999993</c:v>
                </c:pt>
                <c:pt idx="91">
                  <c:v>9.3000000000000007</c:v>
                </c:pt>
                <c:pt idx="92">
                  <c:v>9.4</c:v>
                </c:pt>
                <c:pt idx="93">
                  <c:v>9.5</c:v>
                </c:pt>
                <c:pt idx="94">
                  <c:v>9.6</c:v>
                </c:pt>
                <c:pt idx="95">
                  <c:v>9.6999999999999993</c:v>
                </c:pt>
                <c:pt idx="96">
                  <c:v>9.8000000000000007</c:v>
                </c:pt>
                <c:pt idx="97">
                  <c:v>9.9</c:v>
                </c:pt>
                <c:pt idx="98">
                  <c:v>10</c:v>
                </c:pt>
                <c:pt idx="99">
                  <c:v>10.1</c:v>
                </c:pt>
                <c:pt idx="100">
                  <c:v>10.199999999999999</c:v>
                </c:pt>
                <c:pt idx="101">
                  <c:v>10.3</c:v>
                </c:pt>
                <c:pt idx="102">
                  <c:v>10.4</c:v>
                </c:pt>
                <c:pt idx="103">
                  <c:v>10.5</c:v>
                </c:pt>
                <c:pt idx="104">
                  <c:v>10.6</c:v>
                </c:pt>
                <c:pt idx="105">
                  <c:v>10.7</c:v>
                </c:pt>
                <c:pt idx="106">
                  <c:v>10.8</c:v>
                </c:pt>
                <c:pt idx="107">
                  <c:v>10.9</c:v>
                </c:pt>
                <c:pt idx="108">
                  <c:v>11</c:v>
                </c:pt>
                <c:pt idx="109">
                  <c:v>11.1</c:v>
                </c:pt>
                <c:pt idx="110">
                  <c:v>11.2</c:v>
                </c:pt>
                <c:pt idx="111">
                  <c:v>11.3</c:v>
                </c:pt>
                <c:pt idx="112">
                  <c:v>11.4</c:v>
                </c:pt>
                <c:pt idx="113">
                  <c:v>11.5</c:v>
                </c:pt>
                <c:pt idx="114">
                  <c:v>11.6</c:v>
                </c:pt>
                <c:pt idx="115">
                  <c:v>11.7</c:v>
                </c:pt>
                <c:pt idx="116">
                  <c:v>11.8</c:v>
                </c:pt>
                <c:pt idx="117">
                  <c:v>11.9</c:v>
                </c:pt>
                <c:pt idx="118">
                  <c:v>12</c:v>
                </c:pt>
                <c:pt idx="119">
                  <c:v>12.1</c:v>
                </c:pt>
                <c:pt idx="120">
                  <c:v>12.2</c:v>
                </c:pt>
                <c:pt idx="121">
                  <c:v>12.3</c:v>
                </c:pt>
                <c:pt idx="122">
                  <c:v>12.4</c:v>
                </c:pt>
                <c:pt idx="123">
                  <c:v>12.5</c:v>
                </c:pt>
                <c:pt idx="124">
                  <c:v>12.6</c:v>
                </c:pt>
                <c:pt idx="125">
                  <c:v>12.7</c:v>
                </c:pt>
                <c:pt idx="126">
                  <c:v>12.8</c:v>
                </c:pt>
                <c:pt idx="127">
                  <c:v>12.9</c:v>
                </c:pt>
                <c:pt idx="128">
                  <c:v>13</c:v>
                </c:pt>
                <c:pt idx="129">
                  <c:v>13.1</c:v>
                </c:pt>
                <c:pt idx="130">
                  <c:v>13.2</c:v>
                </c:pt>
                <c:pt idx="131">
                  <c:v>13.3</c:v>
                </c:pt>
                <c:pt idx="132">
                  <c:v>13.4</c:v>
                </c:pt>
                <c:pt idx="133">
                  <c:v>13.5</c:v>
                </c:pt>
                <c:pt idx="134">
                  <c:v>13.6</c:v>
                </c:pt>
                <c:pt idx="135">
                  <c:v>13.7</c:v>
                </c:pt>
                <c:pt idx="136">
                  <c:v>13.8</c:v>
                </c:pt>
                <c:pt idx="137">
                  <c:v>13.9</c:v>
                </c:pt>
                <c:pt idx="138">
                  <c:v>14</c:v>
                </c:pt>
                <c:pt idx="139">
                  <c:v>14.1</c:v>
                </c:pt>
                <c:pt idx="140">
                  <c:v>14.2</c:v>
                </c:pt>
                <c:pt idx="141">
                  <c:v>14.3</c:v>
                </c:pt>
                <c:pt idx="142">
                  <c:v>14.4</c:v>
                </c:pt>
                <c:pt idx="143">
                  <c:v>14.5</c:v>
                </c:pt>
                <c:pt idx="144">
                  <c:v>14.6</c:v>
                </c:pt>
                <c:pt idx="145">
                  <c:v>14.7</c:v>
                </c:pt>
                <c:pt idx="146">
                  <c:v>14.8</c:v>
                </c:pt>
                <c:pt idx="147">
                  <c:v>14.9</c:v>
                </c:pt>
                <c:pt idx="148">
                  <c:v>15</c:v>
                </c:pt>
                <c:pt idx="149">
                  <c:v>15.1</c:v>
                </c:pt>
                <c:pt idx="150">
                  <c:v>15.2</c:v>
                </c:pt>
                <c:pt idx="151">
                  <c:v>15.3</c:v>
                </c:pt>
                <c:pt idx="152">
                  <c:v>15.4</c:v>
                </c:pt>
                <c:pt idx="153">
                  <c:v>15.5</c:v>
                </c:pt>
                <c:pt idx="154">
                  <c:v>15.6</c:v>
                </c:pt>
                <c:pt idx="155">
                  <c:v>15.7</c:v>
                </c:pt>
                <c:pt idx="156">
                  <c:v>15.8</c:v>
                </c:pt>
                <c:pt idx="157">
                  <c:v>15.9</c:v>
                </c:pt>
                <c:pt idx="158">
                  <c:v>16</c:v>
                </c:pt>
                <c:pt idx="159">
                  <c:v>16.100000000000001</c:v>
                </c:pt>
                <c:pt idx="160">
                  <c:v>16.2</c:v>
                </c:pt>
                <c:pt idx="161">
                  <c:v>16.3</c:v>
                </c:pt>
                <c:pt idx="162">
                  <c:v>16.399999999999999</c:v>
                </c:pt>
                <c:pt idx="163">
                  <c:v>16.5</c:v>
                </c:pt>
                <c:pt idx="164">
                  <c:v>16.600000000000001</c:v>
                </c:pt>
                <c:pt idx="165">
                  <c:v>16.7</c:v>
                </c:pt>
                <c:pt idx="166">
                  <c:v>16.8</c:v>
                </c:pt>
                <c:pt idx="167">
                  <c:v>16.899999999999999</c:v>
                </c:pt>
                <c:pt idx="168">
                  <c:v>17</c:v>
                </c:pt>
                <c:pt idx="169">
                  <c:v>17.100000000000001</c:v>
                </c:pt>
                <c:pt idx="170">
                  <c:v>17.2</c:v>
                </c:pt>
                <c:pt idx="171">
                  <c:v>17.3</c:v>
                </c:pt>
                <c:pt idx="172">
                  <c:v>17.399999999999999</c:v>
                </c:pt>
                <c:pt idx="173">
                  <c:v>17.5</c:v>
                </c:pt>
                <c:pt idx="174">
                  <c:v>17.600000000000001</c:v>
                </c:pt>
                <c:pt idx="175">
                  <c:v>17.7</c:v>
                </c:pt>
                <c:pt idx="176">
                  <c:v>17.8</c:v>
                </c:pt>
                <c:pt idx="177">
                  <c:v>17.899999999999999</c:v>
                </c:pt>
                <c:pt idx="178">
                  <c:v>18</c:v>
                </c:pt>
                <c:pt idx="179">
                  <c:v>18.100000000000001</c:v>
                </c:pt>
                <c:pt idx="180">
                  <c:v>18.2</c:v>
                </c:pt>
                <c:pt idx="181">
                  <c:v>18.3</c:v>
                </c:pt>
                <c:pt idx="182">
                  <c:v>18.399999999999999</c:v>
                </c:pt>
                <c:pt idx="183">
                  <c:v>18.5</c:v>
                </c:pt>
                <c:pt idx="184">
                  <c:v>18.600000000000001</c:v>
                </c:pt>
                <c:pt idx="185">
                  <c:v>18.7</c:v>
                </c:pt>
                <c:pt idx="186">
                  <c:v>18.8</c:v>
                </c:pt>
                <c:pt idx="187">
                  <c:v>18.899999999999999</c:v>
                </c:pt>
                <c:pt idx="188">
                  <c:v>19</c:v>
                </c:pt>
                <c:pt idx="189">
                  <c:v>19.100000000000001</c:v>
                </c:pt>
                <c:pt idx="190">
                  <c:v>19.2</c:v>
                </c:pt>
                <c:pt idx="191">
                  <c:v>19.3</c:v>
                </c:pt>
                <c:pt idx="192">
                  <c:v>19.399999999999999</c:v>
                </c:pt>
                <c:pt idx="193">
                  <c:v>19.5</c:v>
                </c:pt>
                <c:pt idx="194">
                  <c:v>19.600000000000001</c:v>
                </c:pt>
                <c:pt idx="195">
                  <c:v>19.7</c:v>
                </c:pt>
                <c:pt idx="196">
                  <c:v>19.8</c:v>
                </c:pt>
                <c:pt idx="197">
                  <c:v>19.899999999999999</c:v>
                </c:pt>
                <c:pt idx="198">
                  <c:v>20</c:v>
                </c:pt>
                <c:pt idx="199">
                  <c:v>20.100000000000001</c:v>
                </c:pt>
                <c:pt idx="200">
                  <c:v>20.2</c:v>
                </c:pt>
                <c:pt idx="201">
                  <c:v>20.3</c:v>
                </c:pt>
                <c:pt idx="202">
                  <c:v>20.399999999999999</c:v>
                </c:pt>
                <c:pt idx="203">
                  <c:v>20.5</c:v>
                </c:pt>
                <c:pt idx="204">
                  <c:v>20.6</c:v>
                </c:pt>
                <c:pt idx="205">
                  <c:v>20.7</c:v>
                </c:pt>
                <c:pt idx="206">
                  <c:v>20.8</c:v>
                </c:pt>
                <c:pt idx="207">
                  <c:v>20.9</c:v>
                </c:pt>
                <c:pt idx="208">
                  <c:v>21</c:v>
                </c:pt>
                <c:pt idx="209">
                  <c:v>21.1</c:v>
                </c:pt>
                <c:pt idx="210">
                  <c:v>21.2</c:v>
                </c:pt>
                <c:pt idx="211">
                  <c:v>21.3</c:v>
                </c:pt>
                <c:pt idx="212">
                  <c:v>21.4</c:v>
                </c:pt>
                <c:pt idx="213">
                  <c:v>21.5</c:v>
                </c:pt>
                <c:pt idx="214">
                  <c:v>21.6</c:v>
                </c:pt>
                <c:pt idx="215">
                  <c:v>21.7</c:v>
                </c:pt>
                <c:pt idx="216">
                  <c:v>21.8</c:v>
                </c:pt>
                <c:pt idx="217">
                  <c:v>21.9</c:v>
                </c:pt>
                <c:pt idx="218">
                  <c:v>22</c:v>
                </c:pt>
                <c:pt idx="219">
                  <c:v>22.1</c:v>
                </c:pt>
                <c:pt idx="220">
                  <c:v>22.2</c:v>
                </c:pt>
                <c:pt idx="221">
                  <c:v>22.3</c:v>
                </c:pt>
                <c:pt idx="222">
                  <c:v>22.4</c:v>
                </c:pt>
                <c:pt idx="223">
                  <c:v>22.5</c:v>
                </c:pt>
                <c:pt idx="224">
                  <c:v>22.6</c:v>
                </c:pt>
                <c:pt idx="225">
                  <c:v>22.700099999999999</c:v>
                </c:pt>
                <c:pt idx="226">
                  <c:v>22.8001</c:v>
                </c:pt>
                <c:pt idx="227">
                  <c:v>22.900099999999998</c:v>
                </c:pt>
                <c:pt idx="228">
                  <c:v>23.0001</c:v>
                </c:pt>
                <c:pt idx="229">
                  <c:v>23.100100000000001</c:v>
                </c:pt>
                <c:pt idx="230">
                  <c:v>23.200099999999999</c:v>
                </c:pt>
                <c:pt idx="231">
                  <c:v>23.3001</c:v>
                </c:pt>
                <c:pt idx="232">
                  <c:v>23.400099999999998</c:v>
                </c:pt>
                <c:pt idx="233">
                  <c:v>23.5001</c:v>
                </c:pt>
                <c:pt idx="234">
                  <c:v>23.600100000000001</c:v>
                </c:pt>
                <c:pt idx="235">
                  <c:v>23.700099999999999</c:v>
                </c:pt>
                <c:pt idx="236">
                  <c:v>23.8001</c:v>
                </c:pt>
                <c:pt idx="237">
                  <c:v>23.900099999999998</c:v>
                </c:pt>
                <c:pt idx="238">
                  <c:v>24.0001</c:v>
                </c:pt>
                <c:pt idx="239">
                  <c:v>24.100100000000001</c:v>
                </c:pt>
                <c:pt idx="240">
                  <c:v>24.200099999999999</c:v>
                </c:pt>
                <c:pt idx="241">
                  <c:v>24.3001</c:v>
                </c:pt>
                <c:pt idx="242">
                  <c:v>24.400099999999998</c:v>
                </c:pt>
                <c:pt idx="243">
                  <c:v>24.5001</c:v>
                </c:pt>
                <c:pt idx="244">
                  <c:v>24.600100000000001</c:v>
                </c:pt>
                <c:pt idx="245">
                  <c:v>24.700099999999999</c:v>
                </c:pt>
                <c:pt idx="246">
                  <c:v>24.8001</c:v>
                </c:pt>
                <c:pt idx="247">
                  <c:v>24.900099999999998</c:v>
                </c:pt>
                <c:pt idx="248">
                  <c:v>25.0001</c:v>
                </c:pt>
                <c:pt idx="249">
                  <c:v>25.100100000000001</c:v>
                </c:pt>
                <c:pt idx="250">
                  <c:v>25.200099999999999</c:v>
                </c:pt>
                <c:pt idx="251">
                  <c:v>25.3001</c:v>
                </c:pt>
                <c:pt idx="252">
                  <c:v>25.400099999999998</c:v>
                </c:pt>
                <c:pt idx="253">
                  <c:v>25.5001</c:v>
                </c:pt>
                <c:pt idx="254">
                  <c:v>25.600100000000001</c:v>
                </c:pt>
                <c:pt idx="255">
                  <c:v>25.700099999999999</c:v>
                </c:pt>
                <c:pt idx="256">
                  <c:v>25.8001</c:v>
                </c:pt>
                <c:pt idx="257">
                  <c:v>25.900099999999998</c:v>
                </c:pt>
                <c:pt idx="258">
                  <c:v>26.0001</c:v>
                </c:pt>
                <c:pt idx="259">
                  <c:v>26.100100000000001</c:v>
                </c:pt>
                <c:pt idx="260">
                  <c:v>26.200099999999999</c:v>
                </c:pt>
                <c:pt idx="261">
                  <c:v>26.3001</c:v>
                </c:pt>
                <c:pt idx="262">
                  <c:v>26.400099999999998</c:v>
                </c:pt>
                <c:pt idx="263">
                  <c:v>26.5001</c:v>
                </c:pt>
                <c:pt idx="264">
                  <c:v>26.600100000000001</c:v>
                </c:pt>
                <c:pt idx="265">
                  <c:v>26.700099999999999</c:v>
                </c:pt>
                <c:pt idx="266">
                  <c:v>26.8001</c:v>
                </c:pt>
                <c:pt idx="267">
                  <c:v>26.900099999999998</c:v>
                </c:pt>
                <c:pt idx="268">
                  <c:v>27.0001</c:v>
                </c:pt>
                <c:pt idx="269">
                  <c:v>27.100100000000001</c:v>
                </c:pt>
                <c:pt idx="270">
                  <c:v>27.200099999999999</c:v>
                </c:pt>
                <c:pt idx="271">
                  <c:v>27.3001</c:v>
                </c:pt>
                <c:pt idx="272">
                  <c:v>27.400099999999998</c:v>
                </c:pt>
                <c:pt idx="273">
                  <c:v>27.5001</c:v>
                </c:pt>
                <c:pt idx="274">
                  <c:v>27.600100000000001</c:v>
                </c:pt>
                <c:pt idx="275">
                  <c:v>27.700099999999999</c:v>
                </c:pt>
                <c:pt idx="276">
                  <c:v>27.8001</c:v>
                </c:pt>
                <c:pt idx="277">
                  <c:v>27.900099999999998</c:v>
                </c:pt>
                <c:pt idx="278">
                  <c:v>28.0001</c:v>
                </c:pt>
                <c:pt idx="279">
                  <c:v>28.100100000000001</c:v>
                </c:pt>
                <c:pt idx="280">
                  <c:v>28.200099999999999</c:v>
                </c:pt>
                <c:pt idx="281">
                  <c:v>28.3001</c:v>
                </c:pt>
                <c:pt idx="282">
                  <c:v>28.400099999999998</c:v>
                </c:pt>
                <c:pt idx="283">
                  <c:v>28.5001</c:v>
                </c:pt>
                <c:pt idx="284">
                  <c:v>28.600100000000001</c:v>
                </c:pt>
                <c:pt idx="285">
                  <c:v>28.700099999999999</c:v>
                </c:pt>
                <c:pt idx="286">
                  <c:v>28.8001</c:v>
                </c:pt>
                <c:pt idx="287">
                  <c:v>28.900099999999998</c:v>
                </c:pt>
                <c:pt idx="288">
                  <c:v>29.0001</c:v>
                </c:pt>
                <c:pt idx="289">
                  <c:v>29.100100000000001</c:v>
                </c:pt>
                <c:pt idx="290">
                  <c:v>29.200099999999999</c:v>
                </c:pt>
                <c:pt idx="291">
                  <c:v>29.3001</c:v>
                </c:pt>
                <c:pt idx="292">
                  <c:v>29.400099999999998</c:v>
                </c:pt>
                <c:pt idx="293">
                  <c:v>29.5001</c:v>
                </c:pt>
                <c:pt idx="294">
                  <c:v>29.600100000000001</c:v>
                </c:pt>
                <c:pt idx="295">
                  <c:v>29.700099999999999</c:v>
                </c:pt>
                <c:pt idx="296">
                  <c:v>29.8001</c:v>
                </c:pt>
                <c:pt idx="297">
                  <c:v>29.900099999999998</c:v>
                </c:pt>
                <c:pt idx="298">
                  <c:v>30.0001</c:v>
                </c:pt>
                <c:pt idx="299">
                  <c:v>30.100100000000001</c:v>
                </c:pt>
                <c:pt idx="300">
                  <c:v>30.200099999999999</c:v>
                </c:pt>
                <c:pt idx="301">
                  <c:v>30.3001</c:v>
                </c:pt>
                <c:pt idx="302">
                  <c:v>30.400099999999998</c:v>
                </c:pt>
                <c:pt idx="303">
                  <c:v>30.5001</c:v>
                </c:pt>
                <c:pt idx="304">
                  <c:v>30.600100000000001</c:v>
                </c:pt>
                <c:pt idx="305">
                  <c:v>30.700099999999999</c:v>
                </c:pt>
                <c:pt idx="306">
                  <c:v>30.8001</c:v>
                </c:pt>
                <c:pt idx="307">
                  <c:v>30.900099999999998</c:v>
                </c:pt>
                <c:pt idx="308">
                  <c:v>31.0001</c:v>
                </c:pt>
                <c:pt idx="309">
                  <c:v>31.100100000000001</c:v>
                </c:pt>
                <c:pt idx="310">
                  <c:v>31.200099999999999</c:v>
                </c:pt>
                <c:pt idx="311">
                  <c:v>31.3001</c:v>
                </c:pt>
                <c:pt idx="312">
                  <c:v>31.400099999999998</c:v>
                </c:pt>
                <c:pt idx="313">
                  <c:v>31.5001</c:v>
                </c:pt>
                <c:pt idx="314">
                  <c:v>31.600100000000001</c:v>
                </c:pt>
                <c:pt idx="315">
                  <c:v>31.700099999999999</c:v>
                </c:pt>
                <c:pt idx="316">
                  <c:v>31.8001</c:v>
                </c:pt>
                <c:pt idx="317">
                  <c:v>31.900099999999998</c:v>
                </c:pt>
                <c:pt idx="318">
                  <c:v>32.000100000000003</c:v>
                </c:pt>
                <c:pt idx="319">
                  <c:v>32.100099999999998</c:v>
                </c:pt>
                <c:pt idx="320">
                  <c:v>32.200099999999999</c:v>
                </c:pt>
                <c:pt idx="321">
                  <c:v>32.3001</c:v>
                </c:pt>
                <c:pt idx="322">
                  <c:v>32.400100000000002</c:v>
                </c:pt>
                <c:pt idx="323">
                  <c:v>32.500100000000003</c:v>
                </c:pt>
                <c:pt idx="324">
                  <c:v>32.600099999999998</c:v>
                </c:pt>
                <c:pt idx="325">
                  <c:v>32.700099999999999</c:v>
                </c:pt>
                <c:pt idx="326">
                  <c:v>32.8001</c:v>
                </c:pt>
                <c:pt idx="327">
                  <c:v>32.900100000000002</c:v>
                </c:pt>
                <c:pt idx="328">
                  <c:v>33.000100000000003</c:v>
                </c:pt>
                <c:pt idx="329">
                  <c:v>33.100099999999998</c:v>
                </c:pt>
                <c:pt idx="330">
                  <c:v>33.200099999999999</c:v>
                </c:pt>
                <c:pt idx="331">
                  <c:v>33.3001</c:v>
                </c:pt>
                <c:pt idx="332">
                  <c:v>33.400100000000002</c:v>
                </c:pt>
                <c:pt idx="333">
                  <c:v>33.500100000000003</c:v>
                </c:pt>
                <c:pt idx="334">
                  <c:v>33.600099999999998</c:v>
                </c:pt>
                <c:pt idx="335">
                  <c:v>33.700099999999999</c:v>
                </c:pt>
                <c:pt idx="336">
                  <c:v>33.8001</c:v>
                </c:pt>
                <c:pt idx="337">
                  <c:v>33.900100000000002</c:v>
                </c:pt>
                <c:pt idx="338">
                  <c:v>34.000100000000003</c:v>
                </c:pt>
                <c:pt idx="339">
                  <c:v>34.100099999999998</c:v>
                </c:pt>
                <c:pt idx="340">
                  <c:v>34.200099999999999</c:v>
                </c:pt>
                <c:pt idx="341">
                  <c:v>34.299999999999997</c:v>
                </c:pt>
                <c:pt idx="342">
                  <c:v>34.4</c:v>
                </c:pt>
                <c:pt idx="343">
                  <c:v>34.5</c:v>
                </c:pt>
                <c:pt idx="344">
                  <c:v>34.6</c:v>
                </c:pt>
                <c:pt idx="345">
                  <c:v>34.700000000000003</c:v>
                </c:pt>
                <c:pt idx="346">
                  <c:v>34.799999999999997</c:v>
                </c:pt>
                <c:pt idx="347">
                  <c:v>34.9</c:v>
                </c:pt>
                <c:pt idx="348">
                  <c:v>35</c:v>
                </c:pt>
                <c:pt idx="349">
                  <c:v>35.1</c:v>
                </c:pt>
                <c:pt idx="350">
                  <c:v>35.200000000000003</c:v>
                </c:pt>
                <c:pt idx="351">
                  <c:v>35.299999999999997</c:v>
                </c:pt>
                <c:pt idx="352">
                  <c:v>35.4</c:v>
                </c:pt>
                <c:pt idx="353">
                  <c:v>35.5</c:v>
                </c:pt>
                <c:pt idx="354">
                  <c:v>35.6</c:v>
                </c:pt>
                <c:pt idx="355">
                  <c:v>35.700000000000003</c:v>
                </c:pt>
                <c:pt idx="356">
                  <c:v>35.799999999999997</c:v>
                </c:pt>
                <c:pt idx="357">
                  <c:v>35.9</c:v>
                </c:pt>
                <c:pt idx="358">
                  <c:v>36</c:v>
                </c:pt>
                <c:pt idx="359">
                  <c:v>36.1</c:v>
                </c:pt>
                <c:pt idx="360">
                  <c:v>36.200000000000003</c:v>
                </c:pt>
                <c:pt idx="361">
                  <c:v>36.299999999999997</c:v>
                </c:pt>
                <c:pt idx="362">
                  <c:v>36.4</c:v>
                </c:pt>
                <c:pt idx="363">
                  <c:v>36.5</c:v>
                </c:pt>
                <c:pt idx="364">
                  <c:v>36.6</c:v>
                </c:pt>
                <c:pt idx="365">
                  <c:v>36.700000000000003</c:v>
                </c:pt>
                <c:pt idx="366">
                  <c:v>36.799999999999997</c:v>
                </c:pt>
                <c:pt idx="367">
                  <c:v>36.9</c:v>
                </c:pt>
                <c:pt idx="368">
                  <c:v>37</c:v>
                </c:pt>
                <c:pt idx="369">
                  <c:v>37.1</c:v>
                </c:pt>
                <c:pt idx="370">
                  <c:v>37.200000000000003</c:v>
                </c:pt>
                <c:pt idx="371">
                  <c:v>37.299999999999997</c:v>
                </c:pt>
                <c:pt idx="372">
                  <c:v>37.4</c:v>
                </c:pt>
                <c:pt idx="373">
                  <c:v>37.5</c:v>
                </c:pt>
                <c:pt idx="374">
                  <c:v>37.6</c:v>
                </c:pt>
                <c:pt idx="375">
                  <c:v>37.700000000000003</c:v>
                </c:pt>
                <c:pt idx="376">
                  <c:v>37.799999999999997</c:v>
                </c:pt>
                <c:pt idx="377">
                  <c:v>37.9</c:v>
                </c:pt>
                <c:pt idx="378">
                  <c:v>38</c:v>
                </c:pt>
                <c:pt idx="379">
                  <c:v>38.1</c:v>
                </c:pt>
                <c:pt idx="380">
                  <c:v>38.200000000000003</c:v>
                </c:pt>
                <c:pt idx="381">
                  <c:v>38.299999999999997</c:v>
                </c:pt>
                <c:pt idx="382">
                  <c:v>38.4</c:v>
                </c:pt>
                <c:pt idx="383">
                  <c:v>38.5</c:v>
                </c:pt>
                <c:pt idx="384">
                  <c:v>38.6</c:v>
                </c:pt>
                <c:pt idx="385">
                  <c:v>38.700000000000003</c:v>
                </c:pt>
                <c:pt idx="386">
                  <c:v>38.799999999999997</c:v>
                </c:pt>
                <c:pt idx="387">
                  <c:v>38.9</c:v>
                </c:pt>
                <c:pt idx="388">
                  <c:v>39</c:v>
                </c:pt>
                <c:pt idx="389">
                  <c:v>39.1</c:v>
                </c:pt>
                <c:pt idx="390">
                  <c:v>39.200000000000003</c:v>
                </c:pt>
                <c:pt idx="391">
                  <c:v>39.299999999999997</c:v>
                </c:pt>
                <c:pt idx="392">
                  <c:v>39.4</c:v>
                </c:pt>
                <c:pt idx="393">
                  <c:v>39.5</c:v>
                </c:pt>
                <c:pt idx="394">
                  <c:v>39.6</c:v>
                </c:pt>
                <c:pt idx="395">
                  <c:v>39.700000000000003</c:v>
                </c:pt>
                <c:pt idx="396">
                  <c:v>39.799999999999997</c:v>
                </c:pt>
                <c:pt idx="397">
                  <c:v>39.9</c:v>
                </c:pt>
                <c:pt idx="398">
                  <c:v>40</c:v>
                </c:pt>
                <c:pt idx="399">
                  <c:v>40.1</c:v>
                </c:pt>
                <c:pt idx="400">
                  <c:v>40.200000000000003</c:v>
                </c:pt>
                <c:pt idx="401">
                  <c:v>40.299999999999997</c:v>
                </c:pt>
                <c:pt idx="402">
                  <c:v>40.4</c:v>
                </c:pt>
                <c:pt idx="403">
                  <c:v>40.5</c:v>
                </c:pt>
                <c:pt idx="404">
                  <c:v>40.6</c:v>
                </c:pt>
                <c:pt idx="405">
                  <c:v>40.700000000000003</c:v>
                </c:pt>
                <c:pt idx="406">
                  <c:v>40.799900000000001</c:v>
                </c:pt>
                <c:pt idx="407">
                  <c:v>40.899900000000002</c:v>
                </c:pt>
                <c:pt idx="408">
                  <c:v>40.999899999999997</c:v>
                </c:pt>
                <c:pt idx="409">
                  <c:v>41.099899999999998</c:v>
                </c:pt>
                <c:pt idx="410">
                  <c:v>41.1999</c:v>
                </c:pt>
                <c:pt idx="411">
                  <c:v>41.299900000000001</c:v>
                </c:pt>
                <c:pt idx="412">
                  <c:v>41.399900000000002</c:v>
                </c:pt>
                <c:pt idx="413">
                  <c:v>41.499899999999997</c:v>
                </c:pt>
                <c:pt idx="414">
                  <c:v>41.599899999999998</c:v>
                </c:pt>
                <c:pt idx="415">
                  <c:v>41.6999</c:v>
                </c:pt>
                <c:pt idx="416">
                  <c:v>41.799900000000001</c:v>
                </c:pt>
                <c:pt idx="417">
                  <c:v>41.899900000000002</c:v>
                </c:pt>
                <c:pt idx="418">
                  <c:v>41.999899999999997</c:v>
                </c:pt>
                <c:pt idx="419">
                  <c:v>42.099899999999998</c:v>
                </c:pt>
                <c:pt idx="420">
                  <c:v>42.1999</c:v>
                </c:pt>
                <c:pt idx="421">
                  <c:v>42.299900000000001</c:v>
                </c:pt>
                <c:pt idx="422">
                  <c:v>42.399900000000002</c:v>
                </c:pt>
                <c:pt idx="423">
                  <c:v>42.499899999999997</c:v>
                </c:pt>
                <c:pt idx="424">
                  <c:v>42.599899999999998</c:v>
                </c:pt>
                <c:pt idx="425">
                  <c:v>42.6999</c:v>
                </c:pt>
                <c:pt idx="426">
                  <c:v>42.799900000000001</c:v>
                </c:pt>
                <c:pt idx="427">
                  <c:v>42.899900000000002</c:v>
                </c:pt>
                <c:pt idx="428">
                  <c:v>42.999899999999997</c:v>
                </c:pt>
                <c:pt idx="429">
                  <c:v>43.099899999999998</c:v>
                </c:pt>
                <c:pt idx="430">
                  <c:v>43.1999</c:v>
                </c:pt>
                <c:pt idx="431">
                  <c:v>43.299900000000001</c:v>
                </c:pt>
                <c:pt idx="432">
                  <c:v>43.399900000000002</c:v>
                </c:pt>
                <c:pt idx="433">
                  <c:v>43.499899999999997</c:v>
                </c:pt>
                <c:pt idx="434">
                  <c:v>43.599899999999998</c:v>
                </c:pt>
                <c:pt idx="435">
                  <c:v>43.6999</c:v>
                </c:pt>
                <c:pt idx="436">
                  <c:v>43.799900000000001</c:v>
                </c:pt>
                <c:pt idx="437">
                  <c:v>43.899900000000002</c:v>
                </c:pt>
                <c:pt idx="438">
                  <c:v>43.999899999999997</c:v>
                </c:pt>
                <c:pt idx="439">
                  <c:v>44.099899999999998</c:v>
                </c:pt>
                <c:pt idx="440">
                  <c:v>44.1999</c:v>
                </c:pt>
                <c:pt idx="441">
                  <c:v>44.299900000000001</c:v>
                </c:pt>
                <c:pt idx="442">
                  <c:v>44.399900000000002</c:v>
                </c:pt>
                <c:pt idx="443">
                  <c:v>44.499899999999997</c:v>
                </c:pt>
                <c:pt idx="444">
                  <c:v>44.599899999999998</c:v>
                </c:pt>
                <c:pt idx="445">
                  <c:v>44.6999</c:v>
                </c:pt>
                <c:pt idx="446">
                  <c:v>44.799900000000001</c:v>
                </c:pt>
                <c:pt idx="447">
                  <c:v>44.899900000000002</c:v>
                </c:pt>
                <c:pt idx="448">
                  <c:v>44.999899999999997</c:v>
                </c:pt>
                <c:pt idx="449">
                  <c:v>45.099899999999998</c:v>
                </c:pt>
                <c:pt idx="450">
                  <c:v>45.1999</c:v>
                </c:pt>
                <c:pt idx="451">
                  <c:v>45.299900000000001</c:v>
                </c:pt>
                <c:pt idx="452">
                  <c:v>45.399900000000002</c:v>
                </c:pt>
                <c:pt idx="453">
                  <c:v>45.499899999999997</c:v>
                </c:pt>
                <c:pt idx="454">
                  <c:v>45.599899999999998</c:v>
                </c:pt>
                <c:pt idx="455">
                  <c:v>45.6999</c:v>
                </c:pt>
                <c:pt idx="456">
                  <c:v>45.799900000000001</c:v>
                </c:pt>
                <c:pt idx="457">
                  <c:v>45.899900000000002</c:v>
                </c:pt>
                <c:pt idx="458">
                  <c:v>45.999899999999997</c:v>
                </c:pt>
                <c:pt idx="459">
                  <c:v>46.099899999999998</c:v>
                </c:pt>
                <c:pt idx="460">
                  <c:v>46.1999</c:v>
                </c:pt>
                <c:pt idx="461">
                  <c:v>46.299900000000001</c:v>
                </c:pt>
                <c:pt idx="462">
                  <c:v>46.399900000000002</c:v>
                </c:pt>
                <c:pt idx="463">
                  <c:v>46.499899999999997</c:v>
                </c:pt>
                <c:pt idx="464">
                  <c:v>46.599899999999998</c:v>
                </c:pt>
                <c:pt idx="465">
                  <c:v>46.6999</c:v>
                </c:pt>
                <c:pt idx="466">
                  <c:v>46.799900000000001</c:v>
                </c:pt>
                <c:pt idx="467">
                  <c:v>46.899900000000002</c:v>
                </c:pt>
                <c:pt idx="468">
                  <c:v>46.999899999999997</c:v>
                </c:pt>
                <c:pt idx="469">
                  <c:v>47.099899999999998</c:v>
                </c:pt>
                <c:pt idx="470">
                  <c:v>47.1999</c:v>
                </c:pt>
                <c:pt idx="471">
                  <c:v>47.299900000000001</c:v>
                </c:pt>
                <c:pt idx="472">
                  <c:v>47.399799999999999</c:v>
                </c:pt>
                <c:pt idx="473">
                  <c:v>47.4998</c:v>
                </c:pt>
                <c:pt idx="474">
                  <c:v>47.599800000000002</c:v>
                </c:pt>
                <c:pt idx="475">
                  <c:v>47.699800000000003</c:v>
                </c:pt>
                <c:pt idx="476">
                  <c:v>47.799799999999998</c:v>
                </c:pt>
                <c:pt idx="477">
                  <c:v>47.899799999999999</c:v>
                </c:pt>
                <c:pt idx="478">
                  <c:v>47.9998</c:v>
                </c:pt>
                <c:pt idx="479">
                  <c:v>48.099800000000002</c:v>
                </c:pt>
                <c:pt idx="480">
                  <c:v>48.199800000000003</c:v>
                </c:pt>
                <c:pt idx="481">
                  <c:v>48.299799999999998</c:v>
                </c:pt>
                <c:pt idx="482">
                  <c:v>48.399799999999999</c:v>
                </c:pt>
                <c:pt idx="483">
                  <c:v>48.4998</c:v>
                </c:pt>
                <c:pt idx="484">
                  <c:v>48.599800000000002</c:v>
                </c:pt>
                <c:pt idx="485">
                  <c:v>48.699800000000003</c:v>
                </c:pt>
                <c:pt idx="486">
                  <c:v>48.799799999999998</c:v>
                </c:pt>
                <c:pt idx="487">
                  <c:v>48.899799999999999</c:v>
                </c:pt>
                <c:pt idx="488">
                  <c:v>48.9998</c:v>
                </c:pt>
                <c:pt idx="489">
                  <c:v>49.099800000000002</c:v>
                </c:pt>
                <c:pt idx="490">
                  <c:v>49.199800000000003</c:v>
                </c:pt>
                <c:pt idx="491">
                  <c:v>49.299799999999998</c:v>
                </c:pt>
                <c:pt idx="492">
                  <c:v>49.399799999999999</c:v>
                </c:pt>
                <c:pt idx="493">
                  <c:v>49.4998</c:v>
                </c:pt>
                <c:pt idx="494">
                  <c:v>49.599800000000002</c:v>
                </c:pt>
                <c:pt idx="495">
                  <c:v>49.699800000000003</c:v>
                </c:pt>
                <c:pt idx="496">
                  <c:v>49.799799999999998</c:v>
                </c:pt>
                <c:pt idx="497">
                  <c:v>49.899799999999999</c:v>
                </c:pt>
                <c:pt idx="498">
                  <c:v>49.9998</c:v>
                </c:pt>
                <c:pt idx="499">
                  <c:v>50.099800000000002</c:v>
                </c:pt>
                <c:pt idx="500">
                  <c:v>50.199800000000003</c:v>
                </c:pt>
                <c:pt idx="501">
                  <c:v>50.299799999999998</c:v>
                </c:pt>
                <c:pt idx="502">
                  <c:v>50.399799999999999</c:v>
                </c:pt>
                <c:pt idx="503">
                  <c:v>50.4998</c:v>
                </c:pt>
                <c:pt idx="504">
                  <c:v>50.599800000000002</c:v>
                </c:pt>
                <c:pt idx="505">
                  <c:v>50.699800000000003</c:v>
                </c:pt>
                <c:pt idx="506">
                  <c:v>50.799799999999998</c:v>
                </c:pt>
                <c:pt idx="507">
                  <c:v>50.899799999999999</c:v>
                </c:pt>
                <c:pt idx="508">
                  <c:v>50.9998</c:v>
                </c:pt>
                <c:pt idx="509">
                  <c:v>51.099800000000002</c:v>
                </c:pt>
                <c:pt idx="510">
                  <c:v>51.199800000000003</c:v>
                </c:pt>
                <c:pt idx="511">
                  <c:v>51.299799999999998</c:v>
                </c:pt>
                <c:pt idx="512">
                  <c:v>51.399799999999999</c:v>
                </c:pt>
                <c:pt idx="513">
                  <c:v>51.4998</c:v>
                </c:pt>
                <c:pt idx="514">
                  <c:v>51.599800000000002</c:v>
                </c:pt>
                <c:pt idx="515">
                  <c:v>51.699800000000003</c:v>
                </c:pt>
                <c:pt idx="516">
                  <c:v>51.799799999999998</c:v>
                </c:pt>
                <c:pt idx="517">
                  <c:v>51.899799999999999</c:v>
                </c:pt>
                <c:pt idx="518">
                  <c:v>51.9998</c:v>
                </c:pt>
                <c:pt idx="519">
                  <c:v>52.099800000000002</c:v>
                </c:pt>
                <c:pt idx="520">
                  <c:v>52.199800000000003</c:v>
                </c:pt>
                <c:pt idx="521">
                  <c:v>52.299799999999998</c:v>
                </c:pt>
                <c:pt idx="522">
                  <c:v>52.399799999999999</c:v>
                </c:pt>
                <c:pt idx="523">
                  <c:v>52.4998</c:v>
                </c:pt>
                <c:pt idx="524">
                  <c:v>52.599800000000002</c:v>
                </c:pt>
                <c:pt idx="525">
                  <c:v>52.699800000000003</c:v>
                </c:pt>
                <c:pt idx="526">
                  <c:v>52.799799999999998</c:v>
                </c:pt>
                <c:pt idx="527">
                  <c:v>52.899799999999999</c:v>
                </c:pt>
                <c:pt idx="528">
                  <c:v>52.9998</c:v>
                </c:pt>
                <c:pt idx="529">
                  <c:v>53.099800000000002</c:v>
                </c:pt>
                <c:pt idx="530">
                  <c:v>53.199800000000003</c:v>
                </c:pt>
                <c:pt idx="531">
                  <c:v>53.299799999999998</c:v>
                </c:pt>
                <c:pt idx="532">
                  <c:v>53.399799999999999</c:v>
                </c:pt>
                <c:pt idx="533">
                  <c:v>53.4998</c:v>
                </c:pt>
                <c:pt idx="534">
                  <c:v>53.599800000000002</c:v>
                </c:pt>
                <c:pt idx="535">
                  <c:v>53.699800000000003</c:v>
                </c:pt>
                <c:pt idx="536">
                  <c:v>53.799799999999998</c:v>
                </c:pt>
                <c:pt idx="537">
                  <c:v>53.899700000000003</c:v>
                </c:pt>
                <c:pt idx="538">
                  <c:v>53.999699999999997</c:v>
                </c:pt>
                <c:pt idx="539">
                  <c:v>54.099699999999999</c:v>
                </c:pt>
                <c:pt idx="540">
                  <c:v>54.1997</c:v>
                </c:pt>
                <c:pt idx="541">
                  <c:v>54.299700000000001</c:v>
                </c:pt>
                <c:pt idx="542">
                  <c:v>54.399700000000003</c:v>
                </c:pt>
                <c:pt idx="543">
                  <c:v>54.499699999999997</c:v>
                </c:pt>
                <c:pt idx="544">
                  <c:v>54.599699999999999</c:v>
                </c:pt>
                <c:pt idx="545">
                  <c:v>54.6997</c:v>
                </c:pt>
                <c:pt idx="546">
                  <c:v>54.799700000000001</c:v>
                </c:pt>
                <c:pt idx="547">
                  <c:v>54.899700000000003</c:v>
                </c:pt>
                <c:pt idx="548">
                  <c:v>54.999699999999997</c:v>
                </c:pt>
                <c:pt idx="549">
                  <c:v>55.099699999999999</c:v>
                </c:pt>
                <c:pt idx="550">
                  <c:v>55.1997</c:v>
                </c:pt>
                <c:pt idx="551">
                  <c:v>55.299700000000001</c:v>
                </c:pt>
                <c:pt idx="552">
                  <c:v>55.399700000000003</c:v>
                </c:pt>
                <c:pt idx="553">
                  <c:v>55.499699999999997</c:v>
                </c:pt>
                <c:pt idx="554">
                  <c:v>55.599699999999999</c:v>
                </c:pt>
                <c:pt idx="555">
                  <c:v>55.6997</c:v>
                </c:pt>
                <c:pt idx="556">
                  <c:v>55.799700000000001</c:v>
                </c:pt>
                <c:pt idx="557">
                  <c:v>55.899700000000003</c:v>
                </c:pt>
                <c:pt idx="558">
                  <c:v>55.999699999999997</c:v>
                </c:pt>
                <c:pt idx="559">
                  <c:v>56.099699999999999</c:v>
                </c:pt>
                <c:pt idx="560">
                  <c:v>56.1997</c:v>
                </c:pt>
                <c:pt idx="561">
                  <c:v>56.299700000000001</c:v>
                </c:pt>
                <c:pt idx="562">
                  <c:v>56.399700000000003</c:v>
                </c:pt>
                <c:pt idx="563">
                  <c:v>56.499699999999997</c:v>
                </c:pt>
                <c:pt idx="564">
                  <c:v>56.599699999999999</c:v>
                </c:pt>
                <c:pt idx="565">
                  <c:v>56.6997</c:v>
                </c:pt>
                <c:pt idx="566">
                  <c:v>56.799700000000001</c:v>
                </c:pt>
                <c:pt idx="567">
                  <c:v>56.899700000000003</c:v>
                </c:pt>
                <c:pt idx="568">
                  <c:v>56.999699999999997</c:v>
                </c:pt>
                <c:pt idx="569">
                  <c:v>57.099699999999999</c:v>
                </c:pt>
                <c:pt idx="570">
                  <c:v>57.1997</c:v>
                </c:pt>
                <c:pt idx="571">
                  <c:v>57.299700000000001</c:v>
                </c:pt>
                <c:pt idx="572">
                  <c:v>57.399700000000003</c:v>
                </c:pt>
                <c:pt idx="573">
                  <c:v>57.499699999999997</c:v>
                </c:pt>
                <c:pt idx="574">
                  <c:v>57.599699999999999</c:v>
                </c:pt>
                <c:pt idx="575">
                  <c:v>57.6997</c:v>
                </c:pt>
                <c:pt idx="576">
                  <c:v>57.799700000000001</c:v>
                </c:pt>
                <c:pt idx="577">
                  <c:v>57.899700000000003</c:v>
                </c:pt>
                <c:pt idx="578">
                  <c:v>57.999699999999997</c:v>
                </c:pt>
                <c:pt idx="579">
                  <c:v>58.099699999999999</c:v>
                </c:pt>
                <c:pt idx="580">
                  <c:v>58.1997</c:v>
                </c:pt>
                <c:pt idx="581">
                  <c:v>58.299700000000001</c:v>
                </c:pt>
                <c:pt idx="582">
                  <c:v>58.399700000000003</c:v>
                </c:pt>
                <c:pt idx="583">
                  <c:v>58.499699999999997</c:v>
                </c:pt>
                <c:pt idx="584">
                  <c:v>58.599699999999999</c:v>
                </c:pt>
                <c:pt idx="585">
                  <c:v>58.6997</c:v>
                </c:pt>
                <c:pt idx="586">
                  <c:v>58.799700000000001</c:v>
                </c:pt>
                <c:pt idx="587">
                  <c:v>58.899700000000003</c:v>
                </c:pt>
                <c:pt idx="588">
                  <c:v>58.999699999999997</c:v>
                </c:pt>
                <c:pt idx="589">
                  <c:v>59.099699999999999</c:v>
                </c:pt>
                <c:pt idx="590">
                  <c:v>59.1997</c:v>
                </c:pt>
                <c:pt idx="591">
                  <c:v>59.299700000000001</c:v>
                </c:pt>
                <c:pt idx="592">
                  <c:v>59.399700000000003</c:v>
                </c:pt>
                <c:pt idx="593">
                  <c:v>59.499699999999997</c:v>
                </c:pt>
                <c:pt idx="594">
                  <c:v>59.599699999999999</c:v>
                </c:pt>
                <c:pt idx="595">
                  <c:v>59.6997</c:v>
                </c:pt>
                <c:pt idx="596">
                  <c:v>59.799700000000001</c:v>
                </c:pt>
                <c:pt idx="597">
                  <c:v>59.899700000000003</c:v>
                </c:pt>
                <c:pt idx="598">
                  <c:v>59.999699999999997</c:v>
                </c:pt>
                <c:pt idx="599">
                  <c:v>60.099699999999999</c:v>
                </c:pt>
                <c:pt idx="600">
                  <c:v>60.1997</c:v>
                </c:pt>
                <c:pt idx="601">
                  <c:v>60.299700000000001</c:v>
                </c:pt>
                <c:pt idx="602">
                  <c:v>60.399700000000003</c:v>
                </c:pt>
                <c:pt idx="603">
                  <c:v>60.499600000000001</c:v>
                </c:pt>
                <c:pt idx="604">
                  <c:v>60.599600000000002</c:v>
                </c:pt>
                <c:pt idx="605">
                  <c:v>60.699599999999997</c:v>
                </c:pt>
                <c:pt idx="606">
                  <c:v>60.799599999999998</c:v>
                </c:pt>
                <c:pt idx="607">
                  <c:v>60.8996</c:v>
                </c:pt>
                <c:pt idx="608">
                  <c:v>60.999600000000001</c:v>
                </c:pt>
                <c:pt idx="609">
                  <c:v>61.099600000000002</c:v>
                </c:pt>
                <c:pt idx="610">
                  <c:v>61.199599999999997</c:v>
                </c:pt>
                <c:pt idx="611">
                  <c:v>61.299599999999998</c:v>
                </c:pt>
                <c:pt idx="612">
                  <c:v>61.3996</c:v>
                </c:pt>
                <c:pt idx="613">
                  <c:v>61.499600000000001</c:v>
                </c:pt>
                <c:pt idx="614">
                  <c:v>61.599600000000002</c:v>
                </c:pt>
                <c:pt idx="615">
                  <c:v>61.699599999999997</c:v>
                </c:pt>
                <c:pt idx="616">
                  <c:v>61.799599999999998</c:v>
                </c:pt>
                <c:pt idx="617">
                  <c:v>61.8996</c:v>
                </c:pt>
                <c:pt idx="618">
                  <c:v>61.999600000000001</c:v>
                </c:pt>
                <c:pt idx="619">
                  <c:v>62.099600000000002</c:v>
                </c:pt>
                <c:pt idx="620">
                  <c:v>62.199599999999997</c:v>
                </c:pt>
                <c:pt idx="621">
                  <c:v>62.299599999999998</c:v>
                </c:pt>
                <c:pt idx="622">
                  <c:v>62.3996</c:v>
                </c:pt>
                <c:pt idx="623">
                  <c:v>62.499600000000001</c:v>
                </c:pt>
                <c:pt idx="624">
                  <c:v>62.599600000000002</c:v>
                </c:pt>
                <c:pt idx="625">
                  <c:v>62.699599999999997</c:v>
                </c:pt>
                <c:pt idx="626">
                  <c:v>62.799599999999998</c:v>
                </c:pt>
                <c:pt idx="627">
                  <c:v>62.8996</c:v>
                </c:pt>
                <c:pt idx="628">
                  <c:v>62.999600000000001</c:v>
                </c:pt>
                <c:pt idx="629">
                  <c:v>63.099600000000002</c:v>
                </c:pt>
                <c:pt idx="630">
                  <c:v>63.199599999999997</c:v>
                </c:pt>
                <c:pt idx="631">
                  <c:v>63.299599999999998</c:v>
                </c:pt>
                <c:pt idx="632">
                  <c:v>63.3996</c:v>
                </c:pt>
                <c:pt idx="633">
                  <c:v>63.499600000000001</c:v>
                </c:pt>
                <c:pt idx="634">
                  <c:v>63.599600000000002</c:v>
                </c:pt>
                <c:pt idx="635">
                  <c:v>63.699599999999997</c:v>
                </c:pt>
                <c:pt idx="636">
                  <c:v>63.799599999999998</c:v>
                </c:pt>
                <c:pt idx="637">
                  <c:v>63.8996</c:v>
                </c:pt>
                <c:pt idx="638">
                  <c:v>63.999600000000001</c:v>
                </c:pt>
                <c:pt idx="639">
                  <c:v>64.099599999999995</c:v>
                </c:pt>
                <c:pt idx="640">
                  <c:v>64.199600000000004</c:v>
                </c:pt>
                <c:pt idx="641">
                  <c:v>64.299599999999998</c:v>
                </c:pt>
                <c:pt idx="642">
                  <c:v>64.399600000000007</c:v>
                </c:pt>
                <c:pt idx="643">
                  <c:v>64.499600000000001</c:v>
                </c:pt>
                <c:pt idx="644">
                  <c:v>64.599599999999995</c:v>
                </c:pt>
                <c:pt idx="645">
                  <c:v>64.699600000000004</c:v>
                </c:pt>
                <c:pt idx="646">
                  <c:v>64.799599999999998</c:v>
                </c:pt>
                <c:pt idx="647">
                  <c:v>64.899600000000007</c:v>
                </c:pt>
                <c:pt idx="648">
                  <c:v>64.999600000000001</c:v>
                </c:pt>
                <c:pt idx="649">
                  <c:v>65.099599999999995</c:v>
                </c:pt>
                <c:pt idx="650">
                  <c:v>65.199600000000004</c:v>
                </c:pt>
                <c:pt idx="651">
                  <c:v>65.299599999999998</c:v>
                </c:pt>
                <c:pt idx="652">
                  <c:v>65.399600000000007</c:v>
                </c:pt>
                <c:pt idx="653">
                  <c:v>65.499600000000001</c:v>
                </c:pt>
                <c:pt idx="654">
                  <c:v>65.599599999999995</c:v>
                </c:pt>
                <c:pt idx="655">
                  <c:v>65.699600000000004</c:v>
                </c:pt>
                <c:pt idx="656">
                  <c:v>65.799599999999998</c:v>
                </c:pt>
                <c:pt idx="657">
                  <c:v>65.899600000000007</c:v>
                </c:pt>
                <c:pt idx="658">
                  <c:v>65.999600000000001</c:v>
                </c:pt>
                <c:pt idx="659">
                  <c:v>66.099599999999995</c:v>
                </c:pt>
                <c:pt idx="660">
                  <c:v>66.199600000000004</c:v>
                </c:pt>
                <c:pt idx="661">
                  <c:v>66.299599999999998</c:v>
                </c:pt>
                <c:pt idx="662">
                  <c:v>66.399600000000007</c:v>
                </c:pt>
                <c:pt idx="663">
                  <c:v>66.499600000000001</c:v>
                </c:pt>
                <c:pt idx="664">
                  <c:v>66.599599999999995</c:v>
                </c:pt>
                <c:pt idx="665">
                  <c:v>66.699600000000004</c:v>
                </c:pt>
                <c:pt idx="666">
                  <c:v>66.799599999999998</c:v>
                </c:pt>
                <c:pt idx="667">
                  <c:v>66.899600000000007</c:v>
                </c:pt>
                <c:pt idx="668">
                  <c:v>66.999499999999998</c:v>
                </c:pt>
                <c:pt idx="669">
                  <c:v>67.099500000000006</c:v>
                </c:pt>
                <c:pt idx="670">
                  <c:v>67.1995</c:v>
                </c:pt>
                <c:pt idx="671">
                  <c:v>67.299499999999995</c:v>
                </c:pt>
                <c:pt idx="672">
                  <c:v>67.399500000000003</c:v>
                </c:pt>
                <c:pt idx="673">
                  <c:v>67.499499999999998</c:v>
                </c:pt>
                <c:pt idx="674">
                  <c:v>67.599500000000006</c:v>
                </c:pt>
                <c:pt idx="675">
                  <c:v>67.6995</c:v>
                </c:pt>
                <c:pt idx="676">
                  <c:v>67.799499999999995</c:v>
                </c:pt>
                <c:pt idx="677">
                  <c:v>67.899500000000003</c:v>
                </c:pt>
                <c:pt idx="678">
                  <c:v>67.999499999999998</c:v>
                </c:pt>
                <c:pt idx="679">
                  <c:v>68.099500000000006</c:v>
                </c:pt>
                <c:pt idx="680">
                  <c:v>68.1995</c:v>
                </c:pt>
                <c:pt idx="681">
                  <c:v>68.299499999999995</c:v>
                </c:pt>
                <c:pt idx="682">
                  <c:v>68.399500000000003</c:v>
                </c:pt>
                <c:pt idx="683">
                  <c:v>68.499499999999998</c:v>
                </c:pt>
                <c:pt idx="684">
                  <c:v>68.599500000000006</c:v>
                </c:pt>
                <c:pt idx="685">
                  <c:v>68.6995</c:v>
                </c:pt>
                <c:pt idx="686">
                  <c:v>68.799499999999995</c:v>
                </c:pt>
                <c:pt idx="687">
                  <c:v>68.899500000000003</c:v>
                </c:pt>
                <c:pt idx="688">
                  <c:v>68.999499999999998</c:v>
                </c:pt>
                <c:pt idx="689">
                  <c:v>69.099500000000006</c:v>
                </c:pt>
                <c:pt idx="690">
                  <c:v>69.1995</c:v>
                </c:pt>
                <c:pt idx="691">
                  <c:v>69.299499999999995</c:v>
                </c:pt>
                <c:pt idx="692">
                  <c:v>69.399500000000003</c:v>
                </c:pt>
                <c:pt idx="693">
                  <c:v>69.499499999999998</c:v>
                </c:pt>
                <c:pt idx="694">
                  <c:v>69.599500000000006</c:v>
                </c:pt>
                <c:pt idx="695">
                  <c:v>69.6995</c:v>
                </c:pt>
                <c:pt idx="696">
                  <c:v>69.799499999999995</c:v>
                </c:pt>
                <c:pt idx="697">
                  <c:v>69.899500000000003</c:v>
                </c:pt>
                <c:pt idx="698">
                  <c:v>69.999499999999998</c:v>
                </c:pt>
                <c:pt idx="699">
                  <c:v>70.099500000000006</c:v>
                </c:pt>
                <c:pt idx="700">
                  <c:v>70.1995</c:v>
                </c:pt>
                <c:pt idx="701">
                  <c:v>70.299499999999995</c:v>
                </c:pt>
                <c:pt idx="702">
                  <c:v>70.399500000000003</c:v>
                </c:pt>
                <c:pt idx="703">
                  <c:v>70.499499999999998</c:v>
                </c:pt>
                <c:pt idx="704">
                  <c:v>70.599500000000006</c:v>
                </c:pt>
                <c:pt idx="705">
                  <c:v>70.6995</c:v>
                </c:pt>
                <c:pt idx="706">
                  <c:v>70.799499999999995</c:v>
                </c:pt>
                <c:pt idx="707">
                  <c:v>70.899500000000003</c:v>
                </c:pt>
                <c:pt idx="708">
                  <c:v>70.999499999999998</c:v>
                </c:pt>
                <c:pt idx="709">
                  <c:v>71.099500000000006</c:v>
                </c:pt>
                <c:pt idx="710">
                  <c:v>71.1995</c:v>
                </c:pt>
                <c:pt idx="711">
                  <c:v>71.299499999999995</c:v>
                </c:pt>
                <c:pt idx="712">
                  <c:v>71.399500000000003</c:v>
                </c:pt>
                <c:pt idx="713">
                  <c:v>71.499499999999998</c:v>
                </c:pt>
                <c:pt idx="714">
                  <c:v>71.599500000000006</c:v>
                </c:pt>
                <c:pt idx="715">
                  <c:v>71.6995</c:v>
                </c:pt>
                <c:pt idx="716">
                  <c:v>71.799499999999995</c:v>
                </c:pt>
                <c:pt idx="717">
                  <c:v>71.899500000000003</c:v>
                </c:pt>
                <c:pt idx="718">
                  <c:v>71.999499999999998</c:v>
                </c:pt>
                <c:pt idx="719">
                  <c:v>72.099500000000006</c:v>
                </c:pt>
                <c:pt idx="720">
                  <c:v>72.1995</c:v>
                </c:pt>
                <c:pt idx="721">
                  <c:v>72.299499999999995</c:v>
                </c:pt>
                <c:pt idx="722">
                  <c:v>72.399500000000003</c:v>
                </c:pt>
                <c:pt idx="723">
                  <c:v>72.499499999999998</c:v>
                </c:pt>
                <c:pt idx="724">
                  <c:v>72.599500000000006</c:v>
                </c:pt>
                <c:pt idx="725">
                  <c:v>72.6995</c:v>
                </c:pt>
                <c:pt idx="726">
                  <c:v>72.799499999999995</c:v>
                </c:pt>
                <c:pt idx="727">
                  <c:v>72.899500000000003</c:v>
                </c:pt>
                <c:pt idx="728">
                  <c:v>72.999499999999998</c:v>
                </c:pt>
                <c:pt idx="729">
                  <c:v>73.099500000000006</c:v>
                </c:pt>
                <c:pt idx="730">
                  <c:v>73.1995</c:v>
                </c:pt>
                <c:pt idx="731">
                  <c:v>73.299499999999995</c:v>
                </c:pt>
                <c:pt idx="732">
                  <c:v>73.399500000000003</c:v>
                </c:pt>
                <c:pt idx="733">
                  <c:v>73.499499999999998</c:v>
                </c:pt>
                <c:pt idx="734">
                  <c:v>73.599400000000003</c:v>
                </c:pt>
                <c:pt idx="735">
                  <c:v>73.699399999999997</c:v>
                </c:pt>
                <c:pt idx="736">
                  <c:v>73.799400000000006</c:v>
                </c:pt>
                <c:pt idx="737">
                  <c:v>73.8994</c:v>
                </c:pt>
                <c:pt idx="738">
                  <c:v>73.999399999999994</c:v>
                </c:pt>
                <c:pt idx="739">
                  <c:v>74.099400000000003</c:v>
                </c:pt>
                <c:pt idx="740">
                  <c:v>74.199399999999997</c:v>
                </c:pt>
                <c:pt idx="741">
                  <c:v>74.299400000000006</c:v>
                </c:pt>
                <c:pt idx="742">
                  <c:v>74.3994</c:v>
                </c:pt>
                <c:pt idx="743">
                  <c:v>74.499399999999994</c:v>
                </c:pt>
                <c:pt idx="744">
                  <c:v>74.599400000000003</c:v>
                </c:pt>
                <c:pt idx="745">
                  <c:v>74.699399999999997</c:v>
                </c:pt>
                <c:pt idx="746">
                  <c:v>74.799400000000006</c:v>
                </c:pt>
                <c:pt idx="747">
                  <c:v>74.8994</c:v>
                </c:pt>
                <c:pt idx="748">
                  <c:v>74.999399999999994</c:v>
                </c:pt>
                <c:pt idx="749">
                  <c:v>75.099400000000003</c:v>
                </c:pt>
                <c:pt idx="750">
                  <c:v>75.199399999999997</c:v>
                </c:pt>
                <c:pt idx="751">
                  <c:v>75.299400000000006</c:v>
                </c:pt>
                <c:pt idx="752">
                  <c:v>75.3994</c:v>
                </c:pt>
                <c:pt idx="753">
                  <c:v>75.499399999999994</c:v>
                </c:pt>
                <c:pt idx="754">
                  <c:v>75.599400000000003</c:v>
                </c:pt>
                <c:pt idx="755">
                  <c:v>75.699399999999997</c:v>
                </c:pt>
                <c:pt idx="756">
                  <c:v>75.799400000000006</c:v>
                </c:pt>
                <c:pt idx="757">
                  <c:v>75.8994</c:v>
                </c:pt>
                <c:pt idx="758">
                  <c:v>75.999399999999994</c:v>
                </c:pt>
                <c:pt idx="759">
                  <c:v>76.099400000000003</c:v>
                </c:pt>
                <c:pt idx="760">
                  <c:v>76.199399999999997</c:v>
                </c:pt>
                <c:pt idx="761">
                  <c:v>76.299400000000006</c:v>
                </c:pt>
                <c:pt idx="762">
                  <c:v>76.3994</c:v>
                </c:pt>
                <c:pt idx="763">
                  <c:v>76.499399999999994</c:v>
                </c:pt>
                <c:pt idx="764">
                  <c:v>76.599400000000003</c:v>
                </c:pt>
                <c:pt idx="765">
                  <c:v>76.699399999999997</c:v>
                </c:pt>
                <c:pt idx="766">
                  <c:v>76.799400000000006</c:v>
                </c:pt>
                <c:pt idx="767">
                  <c:v>76.8994</c:v>
                </c:pt>
                <c:pt idx="768">
                  <c:v>76.999399999999994</c:v>
                </c:pt>
                <c:pt idx="769">
                  <c:v>77.099400000000003</c:v>
                </c:pt>
                <c:pt idx="770">
                  <c:v>77.199399999999997</c:v>
                </c:pt>
                <c:pt idx="771">
                  <c:v>77.299400000000006</c:v>
                </c:pt>
                <c:pt idx="772">
                  <c:v>77.3994</c:v>
                </c:pt>
                <c:pt idx="773">
                  <c:v>77.499399999999994</c:v>
                </c:pt>
                <c:pt idx="774">
                  <c:v>77.599400000000003</c:v>
                </c:pt>
                <c:pt idx="775">
                  <c:v>77.699399999999997</c:v>
                </c:pt>
                <c:pt idx="776">
                  <c:v>77.799400000000006</c:v>
                </c:pt>
                <c:pt idx="777">
                  <c:v>77.8994</c:v>
                </c:pt>
                <c:pt idx="778">
                  <c:v>77.999399999999994</c:v>
                </c:pt>
                <c:pt idx="779">
                  <c:v>78.099400000000003</c:v>
                </c:pt>
                <c:pt idx="780">
                  <c:v>78.199399999999997</c:v>
                </c:pt>
                <c:pt idx="781">
                  <c:v>78.299400000000006</c:v>
                </c:pt>
                <c:pt idx="782">
                  <c:v>78.3994</c:v>
                </c:pt>
                <c:pt idx="783">
                  <c:v>78.499399999999994</c:v>
                </c:pt>
                <c:pt idx="784">
                  <c:v>78.599400000000003</c:v>
                </c:pt>
                <c:pt idx="785">
                  <c:v>78.699399999999997</c:v>
                </c:pt>
                <c:pt idx="786">
                  <c:v>78.799400000000006</c:v>
                </c:pt>
                <c:pt idx="787">
                  <c:v>78.8994</c:v>
                </c:pt>
                <c:pt idx="788">
                  <c:v>78.999399999999994</c:v>
                </c:pt>
                <c:pt idx="789">
                  <c:v>79.099400000000003</c:v>
                </c:pt>
                <c:pt idx="790">
                  <c:v>79.199399999999997</c:v>
                </c:pt>
                <c:pt idx="791">
                  <c:v>79.299400000000006</c:v>
                </c:pt>
                <c:pt idx="792">
                  <c:v>79.3994</c:v>
                </c:pt>
                <c:pt idx="793">
                  <c:v>79.499399999999994</c:v>
                </c:pt>
                <c:pt idx="794">
                  <c:v>79.599400000000003</c:v>
                </c:pt>
                <c:pt idx="795">
                  <c:v>79.699399999999997</c:v>
                </c:pt>
                <c:pt idx="796">
                  <c:v>79.799400000000006</c:v>
                </c:pt>
                <c:pt idx="797">
                  <c:v>79.8994</c:v>
                </c:pt>
                <c:pt idx="798">
                  <c:v>79.999399999999994</c:v>
                </c:pt>
                <c:pt idx="799">
                  <c:v>80.099299999999999</c:v>
                </c:pt>
                <c:pt idx="800">
                  <c:v>80.199299999999994</c:v>
                </c:pt>
                <c:pt idx="801">
                  <c:v>80.299300000000002</c:v>
                </c:pt>
                <c:pt idx="802">
                  <c:v>80.399299999999997</c:v>
                </c:pt>
                <c:pt idx="803">
                  <c:v>80.499300000000005</c:v>
                </c:pt>
                <c:pt idx="804">
                  <c:v>80.599299999999999</c:v>
                </c:pt>
                <c:pt idx="805">
                  <c:v>80.699299999999994</c:v>
                </c:pt>
                <c:pt idx="806">
                  <c:v>80.799300000000002</c:v>
                </c:pt>
                <c:pt idx="807">
                  <c:v>80.899299999999997</c:v>
                </c:pt>
                <c:pt idx="808">
                  <c:v>80.999300000000005</c:v>
                </c:pt>
                <c:pt idx="809">
                  <c:v>81.099299999999999</c:v>
                </c:pt>
                <c:pt idx="810">
                  <c:v>81.199299999999994</c:v>
                </c:pt>
                <c:pt idx="811">
                  <c:v>81.299300000000002</c:v>
                </c:pt>
                <c:pt idx="812">
                  <c:v>81.399299999999997</c:v>
                </c:pt>
                <c:pt idx="813">
                  <c:v>81.499300000000005</c:v>
                </c:pt>
                <c:pt idx="814">
                  <c:v>81.599299999999999</c:v>
                </c:pt>
                <c:pt idx="815">
                  <c:v>81.699299999999994</c:v>
                </c:pt>
                <c:pt idx="816">
                  <c:v>81.799300000000002</c:v>
                </c:pt>
                <c:pt idx="817">
                  <c:v>81.899299999999997</c:v>
                </c:pt>
                <c:pt idx="818">
                  <c:v>81.999300000000005</c:v>
                </c:pt>
                <c:pt idx="819">
                  <c:v>82.099299999999999</c:v>
                </c:pt>
                <c:pt idx="820">
                  <c:v>82.199299999999994</c:v>
                </c:pt>
                <c:pt idx="821">
                  <c:v>82.299300000000002</c:v>
                </c:pt>
                <c:pt idx="822">
                  <c:v>82.399299999999997</c:v>
                </c:pt>
                <c:pt idx="823">
                  <c:v>82.499300000000005</c:v>
                </c:pt>
                <c:pt idx="824">
                  <c:v>82.599299999999999</c:v>
                </c:pt>
                <c:pt idx="825">
                  <c:v>82.699299999999994</c:v>
                </c:pt>
                <c:pt idx="826">
                  <c:v>82.799300000000002</c:v>
                </c:pt>
                <c:pt idx="827">
                  <c:v>82.899299999999997</c:v>
                </c:pt>
                <c:pt idx="828">
                  <c:v>82.999300000000005</c:v>
                </c:pt>
                <c:pt idx="829">
                  <c:v>83.099299999999999</c:v>
                </c:pt>
                <c:pt idx="830">
                  <c:v>83.199299999999994</c:v>
                </c:pt>
                <c:pt idx="831">
                  <c:v>83.299300000000002</c:v>
                </c:pt>
                <c:pt idx="832">
                  <c:v>83.399299999999997</c:v>
                </c:pt>
                <c:pt idx="833">
                  <c:v>83.499300000000005</c:v>
                </c:pt>
                <c:pt idx="834">
                  <c:v>83.599299999999999</c:v>
                </c:pt>
                <c:pt idx="835">
                  <c:v>83.699299999999994</c:v>
                </c:pt>
                <c:pt idx="836">
                  <c:v>83.799300000000002</c:v>
                </c:pt>
                <c:pt idx="837">
                  <c:v>83.899299999999997</c:v>
                </c:pt>
                <c:pt idx="838">
                  <c:v>83.999300000000005</c:v>
                </c:pt>
                <c:pt idx="839">
                  <c:v>84.099299999999999</c:v>
                </c:pt>
                <c:pt idx="840">
                  <c:v>84.199299999999994</c:v>
                </c:pt>
                <c:pt idx="841">
                  <c:v>84.299300000000002</c:v>
                </c:pt>
                <c:pt idx="842">
                  <c:v>84.399299999999997</c:v>
                </c:pt>
                <c:pt idx="843">
                  <c:v>84.499300000000005</c:v>
                </c:pt>
                <c:pt idx="844">
                  <c:v>84.599299999999999</c:v>
                </c:pt>
                <c:pt idx="845">
                  <c:v>84.699299999999994</c:v>
                </c:pt>
                <c:pt idx="846">
                  <c:v>84.799300000000002</c:v>
                </c:pt>
                <c:pt idx="847">
                  <c:v>84.899299999999997</c:v>
                </c:pt>
                <c:pt idx="848">
                  <c:v>84.999300000000005</c:v>
                </c:pt>
                <c:pt idx="849">
                  <c:v>85.099299999999999</c:v>
                </c:pt>
                <c:pt idx="850">
                  <c:v>85.199299999999994</c:v>
                </c:pt>
                <c:pt idx="851">
                  <c:v>85.299300000000002</c:v>
                </c:pt>
                <c:pt idx="852">
                  <c:v>85.399299999999997</c:v>
                </c:pt>
                <c:pt idx="853">
                  <c:v>85.499300000000005</c:v>
                </c:pt>
                <c:pt idx="854">
                  <c:v>85.599299999999999</c:v>
                </c:pt>
                <c:pt idx="855">
                  <c:v>85.699299999999994</c:v>
                </c:pt>
                <c:pt idx="856">
                  <c:v>85.799300000000002</c:v>
                </c:pt>
                <c:pt idx="857">
                  <c:v>85.899299999999997</c:v>
                </c:pt>
                <c:pt idx="858">
                  <c:v>85.999300000000005</c:v>
                </c:pt>
                <c:pt idx="859">
                  <c:v>86.099299999999999</c:v>
                </c:pt>
                <c:pt idx="860">
                  <c:v>86.199299999999994</c:v>
                </c:pt>
                <c:pt idx="861">
                  <c:v>86.299300000000002</c:v>
                </c:pt>
                <c:pt idx="862">
                  <c:v>86.399299999999997</c:v>
                </c:pt>
                <c:pt idx="863">
                  <c:v>86.499300000000005</c:v>
                </c:pt>
                <c:pt idx="864">
                  <c:v>86.599299999999999</c:v>
                </c:pt>
                <c:pt idx="865">
                  <c:v>86.699200000000005</c:v>
                </c:pt>
                <c:pt idx="866">
                  <c:v>86.799199999999999</c:v>
                </c:pt>
                <c:pt idx="867">
                  <c:v>86.899199999999993</c:v>
                </c:pt>
                <c:pt idx="868">
                  <c:v>86.999200000000002</c:v>
                </c:pt>
                <c:pt idx="869">
                  <c:v>87.099199999999996</c:v>
                </c:pt>
                <c:pt idx="870">
                  <c:v>87.199200000000005</c:v>
                </c:pt>
                <c:pt idx="871">
                  <c:v>87.299199999999999</c:v>
                </c:pt>
                <c:pt idx="872">
                  <c:v>87.399199999999993</c:v>
                </c:pt>
                <c:pt idx="873">
                  <c:v>87.499200000000002</c:v>
                </c:pt>
                <c:pt idx="874">
                  <c:v>87.599199999999996</c:v>
                </c:pt>
                <c:pt idx="875">
                  <c:v>87.699200000000005</c:v>
                </c:pt>
                <c:pt idx="876">
                  <c:v>87.799199999999999</c:v>
                </c:pt>
                <c:pt idx="877">
                  <c:v>87.899199999999993</c:v>
                </c:pt>
                <c:pt idx="878">
                  <c:v>87.999200000000002</c:v>
                </c:pt>
                <c:pt idx="879">
                  <c:v>88.099199999999996</c:v>
                </c:pt>
                <c:pt idx="880">
                  <c:v>88.199200000000005</c:v>
                </c:pt>
                <c:pt idx="881">
                  <c:v>88.299199999999999</c:v>
                </c:pt>
                <c:pt idx="882">
                  <c:v>88.399199999999993</c:v>
                </c:pt>
                <c:pt idx="883">
                  <c:v>88.499200000000002</c:v>
                </c:pt>
                <c:pt idx="884">
                  <c:v>88.599199999999996</c:v>
                </c:pt>
                <c:pt idx="885">
                  <c:v>88.699200000000005</c:v>
                </c:pt>
                <c:pt idx="886">
                  <c:v>88.799199999999999</c:v>
                </c:pt>
                <c:pt idx="887">
                  <c:v>88.899199999999993</c:v>
                </c:pt>
                <c:pt idx="888">
                  <c:v>88.999200000000002</c:v>
                </c:pt>
                <c:pt idx="889">
                  <c:v>89.099199999999996</c:v>
                </c:pt>
                <c:pt idx="890">
                  <c:v>89.199200000000005</c:v>
                </c:pt>
                <c:pt idx="891">
                  <c:v>89.299199999999999</c:v>
                </c:pt>
                <c:pt idx="892">
                  <c:v>89.399199999999993</c:v>
                </c:pt>
                <c:pt idx="893">
                  <c:v>89.499200000000002</c:v>
                </c:pt>
                <c:pt idx="894">
                  <c:v>89.599199999999996</c:v>
                </c:pt>
                <c:pt idx="895">
                  <c:v>89.699200000000005</c:v>
                </c:pt>
                <c:pt idx="896">
                  <c:v>89.799199999999999</c:v>
                </c:pt>
                <c:pt idx="897">
                  <c:v>89.899199999999993</c:v>
                </c:pt>
                <c:pt idx="898">
                  <c:v>89.999200000000002</c:v>
                </c:pt>
                <c:pt idx="899">
                  <c:v>90.099199999999996</c:v>
                </c:pt>
                <c:pt idx="900">
                  <c:v>90.199200000000005</c:v>
                </c:pt>
                <c:pt idx="901">
                  <c:v>90.299199999999999</c:v>
                </c:pt>
                <c:pt idx="902">
                  <c:v>90.399199999999993</c:v>
                </c:pt>
                <c:pt idx="903">
                  <c:v>90.499200000000002</c:v>
                </c:pt>
                <c:pt idx="904">
                  <c:v>90.599199999999996</c:v>
                </c:pt>
                <c:pt idx="905">
                  <c:v>90.699200000000005</c:v>
                </c:pt>
                <c:pt idx="906">
                  <c:v>90.799199999999999</c:v>
                </c:pt>
                <c:pt idx="907">
                  <c:v>90.899199999999993</c:v>
                </c:pt>
                <c:pt idx="908">
                  <c:v>90.999200000000002</c:v>
                </c:pt>
                <c:pt idx="909">
                  <c:v>91.099199999999996</c:v>
                </c:pt>
                <c:pt idx="910">
                  <c:v>91.199200000000005</c:v>
                </c:pt>
                <c:pt idx="911">
                  <c:v>91.299199999999999</c:v>
                </c:pt>
                <c:pt idx="912">
                  <c:v>91.399199999999993</c:v>
                </c:pt>
                <c:pt idx="913">
                  <c:v>91.499200000000002</c:v>
                </c:pt>
                <c:pt idx="914">
                  <c:v>91.599199999999996</c:v>
                </c:pt>
                <c:pt idx="915">
                  <c:v>91.699200000000005</c:v>
                </c:pt>
                <c:pt idx="916">
                  <c:v>91.799199999999999</c:v>
                </c:pt>
                <c:pt idx="917">
                  <c:v>91.899199999999993</c:v>
                </c:pt>
                <c:pt idx="918">
                  <c:v>91.999200000000002</c:v>
                </c:pt>
                <c:pt idx="919">
                  <c:v>92.099199999999996</c:v>
                </c:pt>
                <c:pt idx="920">
                  <c:v>92.199200000000005</c:v>
                </c:pt>
                <c:pt idx="921">
                  <c:v>92.299199999999999</c:v>
                </c:pt>
                <c:pt idx="922">
                  <c:v>92.399199999999993</c:v>
                </c:pt>
                <c:pt idx="923">
                  <c:v>92.499200000000002</c:v>
                </c:pt>
                <c:pt idx="924">
                  <c:v>92.599199999999996</c:v>
                </c:pt>
                <c:pt idx="925">
                  <c:v>92.699200000000005</c:v>
                </c:pt>
                <c:pt idx="926">
                  <c:v>92.799199999999999</c:v>
                </c:pt>
                <c:pt idx="927">
                  <c:v>92.899199999999993</c:v>
                </c:pt>
                <c:pt idx="928">
                  <c:v>92.999200000000002</c:v>
                </c:pt>
                <c:pt idx="929">
                  <c:v>93.099199999999996</c:v>
                </c:pt>
                <c:pt idx="930">
                  <c:v>93.199200000000005</c:v>
                </c:pt>
                <c:pt idx="931">
                  <c:v>93.299099999999996</c:v>
                </c:pt>
                <c:pt idx="932">
                  <c:v>93.399100000000004</c:v>
                </c:pt>
                <c:pt idx="933">
                  <c:v>93.499099999999999</c:v>
                </c:pt>
                <c:pt idx="934">
                  <c:v>93.599100000000007</c:v>
                </c:pt>
                <c:pt idx="935">
                  <c:v>93.699100000000001</c:v>
                </c:pt>
                <c:pt idx="936">
                  <c:v>93.799099999999996</c:v>
                </c:pt>
                <c:pt idx="937">
                  <c:v>93.899100000000004</c:v>
                </c:pt>
                <c:pt idx="938">
                  <c:v>93.999099999999999</c:v>
                </c:pt>
                <c:pt idx="939">
                  <c:v>94.099100000000007</c:v>
                </c:pt>
                <c:pt idx="940">
                  <c:v>94.199100000000001</c:v>
                </c:pt>
                <c:pt idx="941">
                  <c:v>94.299099999999996</c:v>
                </c:pt>
                <c:pt idx="942">
                  <c:v>94.399100000000004</c:v>
                </c:pt>
                <c:pt idx="943">
                  <c:v>94.499099999999999</c:v>
                </c:pt>
                <c:pt idx="944">
                  <c:v>94.599100000000007</c:v>
                </c:pt>
                <c:pt idx="945">
                  <c:v>94.699100000000001</c:v>
                </c:pt>
                <c:pt idx="946">
                  <c:v>94.799099999999996</c:v>
                </c:pt>
                <c:pt idx="947">
                  <c:v>94.899100000000004</c:v>
                </c:pt>
                <c:pt idx="948">
                  <c:v>94.999099999999999</c:v>
                </c:pt>
                <c:pt idx="949">
                  <c:v>95.099100000000007</c:v>
                </c:pt>
                <c:pt idx="950">
                  <c:v>95.199100000000001</c:v>
                </c:pt>
                <c:pt idx="951">
                  <c:v>95.299099999999996</c:v>
                </c:pt>
                <c:pt idx="952">
                  <c:v>95.399100000000004</c:v>
                </c:pt>
                <c:pt idx="953">
                  <c:v>95.499099999999999</c:v>
                </c:pt>
                <c:pt idx="954">
                  <c:v>95.599100000000007</c:v>
                </c:pt>
                <c:pt idx="955">
                  <c:v>95.699100000000001</c:v>
                </c:pt>
                <c:pt idx="956">
                  <c:v>95.799099999999996</c:v>
                </c:pt>
                <c:pt idx="957">
                  <c:v>95.899100000000004</c:v>
                </c:pt>
                <c:pt idx="958">
                  <c:v>95.999099999999999</c:v>
                </c:pt>
                <c:pt idx="959">
                  <c:v>96.099100000000007</c:v>
                </c:pt>
                <c:pt idx="960">
                  <c:v>96.199100000000001</c:v>
                </c:pt>
                <c:pt idx="961">
                  <c:v>96.299099999999996</c:v>
                </c:pt>
                <c:pt idx="962">
                  <c:v>96.399100000000004</c:v>
                </c:pt>
                <c:pt idx="963">
                  <c:v>96.499099999999999</c:v>
                </c:pt>
                <c:pt idx="964">
                  <c:v>96.599100000000007</c:v>
                </c:pt>
                <c:pt idx="965">
                  <c:v>96.699100000000001</c:v>
                </c:pt>
                <c:pt idx="966">
                  <c:v>96.799099999999996</c:v>
                </c:pt>
                <c:pt idx="967">
                  <c:v>96.899100000000004</c:v>
                </c:pt>
                <c:pt idx="968">
                  <c:v>96.999099999999999</c:v>
                </c:pt>
                <c:pt idx="969">
                  <c:v>97.099100000000007</c:v>
                </c:pt>
                <c:pt idx="970">
                  <c:v>97.199100000000001</c:v>
                </c:pt>
                <c:pt idx="971">
                  <c:v>97.299099999999996</c:v>
                </c:pt>
                <c:pt idx="972">
                  <c:v>97.399100000000004</c:v>
                </c:pt>
                <c:pt idx="973">
                  <c:v>97.499099999999999</c:v>
                </c:pt>
                <c:pt idx="974">
                  <c:v>97.599100000000007</c:v>
                </c:pt>
                <c:pt idx="975">
                  <c:v>97.699100000000001</c:v>
                </c:pt>
                <c:pt idx="976">
                  <c:v>97.799099999999996</c:v>
                </c:pt>
                <c:pt idx="977">
                  <c:v>97.899100000000004</c:v>
                </c:pt>
                <c:pt idx="978">
                  <c:v>97.999099999999999</c:v>
                </c:pt>
                <c:pt idx="979">
                  <c:v>98.099100000000007</c:v>
                </c:pt>
                <c:pt idx="980">
                  <c:v>98.199100000000001</c:v>
                </c:pt>
                <c:pt idx="981">
                  <c:v>98.299099999999996</c:v>
                </c:pt>
                <c:pt idx="982">
                  <c:v>98.399100000000004</c:v>
                </c:pt>
                <c:pt idx="983">
                  <c:v>98.499099999999999</c:v>
                </c:pt>
                <c:pt idx="984">
                  <c:v>98.599100000000007</c:v>
                </c:pt>
                <c:pt idx="985">
                  <c:v>98.699100000000001</c:v>
                </c:pt>
                <c:pt idx="986">
                  <c:v>98.799099999999996</c:v>
                </c:pt>
                <c:pt idx="987">
                  <c:v>98.899100000000004</c:v>
                </c:pt>
                <c:pt idx="988">
                  <c:v>98.999099999999999</c:v>
                </c:pt>
                <c:pt idx="989">
                  <c:v>99.099100000000007</c:v>
                </c:pt>
                <c:pt idx="990">
                  <c:v>99.199100000000001</c:v>
                </c:pt>
                <c:pt idx="991">
                  <c:v>99.299099999999996</c:v>
                </c:pt>
                <c:pt idx="992">
                  <c:v>99.399100000000004</c:v>
                </c:pt>
                <c:pt idx="993">
                  <c:v>99.499099999999999</c:v>
                </c:pt>
                <c:pt idx="994">
                  <c:v>99.599100000000007</c:v>
                </c:pt>
                <c:pt idx="995">
                  <c:v>99.699100000000001</c:v>
                </c:pt>
                <c:pt idx="996">
                  <c:v>99.799000000000007</c:v>
                </c:pt>
                <c:pt idx="997">
                  <c:v>99.899000000000001</c:v>
                </c:pt>
                <c:pt idx="998">
                  <c:v>99.998999999999995</c:v>
                </c:pt>
                <c:pt idx="999">
                  <c:v>100.099</c:v>
                </c:pt>
                <c:pt idx="1000">
                  <c:v>100.199</c:v>
                </c:pt>
                <c:pt idx="1001">
                  <c:v>100.29900000000001</c:v>
                </c:pt>
                <c:pt idx="1002">
                  <c:v>100.399</c:v>
                </c:pt>
                <c:pt idx="1003">
                  <c:v>100.499</c:v>
                </c:pt>
                <c:pt idx="1004">
                  <c:v>100.599</c:v>
                </c:pt>
                <c:pt idx="1005">
                  <c:v>100.699</c:v>
                </c:pt>
                <c:pt idx="1006">
                  <c:v>100.79900000000001</c:v>
                </c:pt>
                <c:pt idx="1007">
                  <c:v>100.899</c:v>
                </c:pt>
                <c:pt idx="1008">
                  <c:v>100.999</c:v>
                </c:pt>
                <c:pt idx="1009">
                  <c:v>101.099</c:v>
                </c:pt>
                <c:pt idx="1010">
                  <c:v>101.199</c:v>
                </c:pt>
                <c:pt idx="1011">
                  <c:v>101.29900000000001</c:v>
                </c:pt>
                <c:pt idx="1012">
                  <c:v>101.399</c:v>
                </c:pt>
                <c:pt idx="1013">
                  <c:v>101.499</c:v>
                </c:pt>
                <c:pt idx="1014">
                  <c:v>101.599</c:v>
                </c:pt>
                <c:pt idx="1015">
                  <c:v>101.699</c:v>
                </c:pt>
                <c:pt idx="1016">
                  <c:v>101.79900000000001</c:v>
                </c:pt>
                <c:pt idx="1017">
                  <c:v>101.899</c:v>
                </c:pt>
                <c:pt idx="1018">
                  <c:v>101.999</c:v>
                </c:pt>
                <c:pt idx="1019">
                  <c:v>102.099</c:v>
                </c:pt>
                <c:pt idx="1020">
                  <c:v>102.199</c:v>
                </c:pt>
                <c:pt idx="1021">
                  <c:v>102.29900000000001</c:v>
                </c:pt>
                <c:pt idx="1022">
                  <c:v>102.399</c:v>
                </c:pt>
                <c:pt idx="1023">
                  <c:v>102.499</c:v>
                </c:pt>
                <c:pt idx="1024">
                  <c:v>102.599</c:v>
                </c:pt>
                <c:pt idx="1025">
                  <c:v>102.699</c:v>
                </c:pt>
                <c:pt idx="1026">
                  <c:v>102.79900000000001</c:v>
                </c:pt>
                <c:pt idx="1027">
                  <c:v>102.899</c:v>
                </c:pt>
                <c:pt idx="1028">
                  <c:v>102.999</c:v>
                </c:pt>
                <c:pt idx="1029">
                  <c:v>103.099</c:v>
                </c:pt>
                <c:pt idx="1030">
                  <c:v>103.199</c:v>
                </c:pt>
                <c:pt idx="1031">
                  <c:v>103.29900000000001</c:v>
                </c:pt>
                <c:pt idx="1032">
                  <c:v>103.399</c:v>
                </c:pt>
                <c:pt idx="1033">
                  <c:v>103.499</c:v>
                </c:pt>
                <c:pt idx="1034">
                  <c:v>103.599</c:v>
                </c:pt>
                <c:pt idx="1035">
                  <c:v>103.699</c:v>
                </c:pt>
                <c:pt idx="1036">
                  <c:v>103.79900000000001</c:v>
                </c:pt>
                <c:pt idx="1037">
                  <c:v>103.899</c:v>
                </c:pt>
                <c:pt idx="1038">
                  <c:v>103.999</c:v>
                </c:pt>
                <c:pt idx="1039">
                  <c:v>104.099</c:v>
                </c:pt>
                <c:pt idx="1040">
                  <c:v>104.199</c:v>
                </c:pt>
                <c:pt idx="1041">
                  <c:v>104.29900000000001</c:v>
                </c:pt>
                <c:pt idx="1042">
                  <c:v>104.399</c:v>
                </c:pt>
                <c:pt idx="1043">
                  <c:v>104.499</c:v>
                </c:pt>
                <c:pt idx="1044">
                  <c:v>104.599</c:v>
                </c:pt>
                <c:pt idx="1045">
                  <c:v>104.699</c:v>
                </c:pt>
                <c:pt idx="1046">
                  <c:v>104.79900000000001</c:v>
                </c:pt>
                <c:pt idx="1047">
                  <c:v>104.899</c:v>
                </c:pt>
                <c:pt idx="1048">
                  <c:v>104.999</c:v>
                </c:pt>
                <c:pt idx="1049">
                  <c:v>105.099</c:v>
                </c:pt>
                <c:pt idx="1050">
                  <c:v>105.199</c:v>
                </c:pt>
                <c:pt idx="1051">
                  <c:v>105.29900000000001</c:v>
                </c:pt>
                <c:pt idx="1052">
                  <c:v>105.399</c:v>
                </c:pt>
                <c:pt idx="1053">
                  <c:v>105.499</c:v>
                </c:pt>
                <c:pt idx="1054">
                  <c:v>105.599</c:v>
                </c:pt>
                <c:pt idx="1055">
                  <c:v>105.699</c:v>
                </c:pt>
                <c:pt idx="1056">
                  <c:v>105.79900000000001</c:v>
                </c:pt>
                <c:pt idx="1057">
                  <c:v>105.899</c:v>
                </c:pt>
                <c:pt idx="1058">
                  <c:v>105.999</c:v>
                </c:pt>
                <c:pt idx="1059">
                  <c:v>106.099</c:v>
                </c:pt>
                <c:pt idx="1060">
                  <c:v>106.199</c:v>
                </c:pt>
                <c:pt idx="1061">
                  <c:v>106.29900000000001</c:v>
                </c:pt>
                <c:pt idx="1062">
                  <c:v>106.399</c:v>
                </c:pt>
                <c:pt idx="1063">
                  <c:v>106.499</c:v>
                </c:pt>
                <c:pt idx="1064">
                  <c:v>106.599</c:v>
                </c:pt>
                <c:pt idx="1065">
                  <c:v>106.699</c:v>
                </c:pt>
                <c:pt idx="1066">
                  <c:v>106.79900000000001</c:v>
                </c:pt>
                <c:pt idx="1067">
                  <c:v>106.899</c:v>
                </c:pt>
                <c:pt idx="1068">
                  <c:v>106.999</c:v>
                </c:pt>
                <c:pt idx="1069">
                  <c:v>107.099</c:v>
                </c:pt>
                <c:pt idx="1070">
                  <c:v>107.199</c:v>
                </c:pt>
                <c:pt idx="1071">
                  <c:v>107.29900000000001</c:v>
                </c:pt>
                <c:pt idx="1072">
                  <c:v>107.399</c:v>
                </c:pt>
                <c:pt idx="1073">
                  <c:v>107.499</c:v>
                </c:pt>
                <c:pt idx="1074">
                  <c:v>107.599</c:v>
                </c:pt>
                <c:pt idx="1075">
                  <c:v>107.699</c:v>
                </c:pt>
                <c:pt idx="1076">
                  <c:v>107.79900000000001</c:v>
                </c:pt>
                <c:pt idx="1077">
                  <c:v>107.899</c:v>
                </c:pt>
                <c:pt idx="1078">
                  <c:v>107.999</c:v>
                </c:pt>
                <c:pt idx="1079">
                  <c:v>108.099</c:v>
                </c:pt>
                <c:pt idx="1080">
                  <c:v>108.199</c:v>
                </c:pt>
                <c:pt idx="1081">
                  <c:v>108.29900000000001</c:v>
                </c:pt>
                <c:pt idx="1082">
                  <c:v>108.399</c:v>
                </c:pt>
                <c:pt idx="1083">
                  <c:v>108.499</c:v>
                </c:pt>
                <c:pt idx="1084">
                  <c:v>108.599</c:v>
                </c:pt>
                <c:pt idx="1085">
                  <c:v>108.699</c:v>
                </c:pt>
                <c:pt idx="1086">
                  <c:v>108.79900000000001</c:v>
                </c:pt>
                <c:pt idx="1087">
                  <c:v>108.899</c:v>
                </c:pt>
                <c:pt idx="1088">
                  <c:v>108.999</c:v>
                </c:pt>
                <c:pt idx="1089">
                  <c:v>109.099</c:v>
                </c:pt>
                <c:pt idx="1090">
                  <c:v>109.199</c:v>
                </c:pt>
                <c:pt idx="1091">
                  <c:v>109.29900000000001</c:v>
                </c:pt>
                <c:pt idx="1092">
                  <c:v>109.399</c:v>
                </c:pt>
                <c:pt idx="1093">
                  <c:v>109.499</c:v>
                </c:pt>
                <c:pt idx="1094">
                  <c:v>109.599</c:v>
                </c:pt>
                <c:pt idx="1095">
                  <c:v>109.699</c:v>
                </c:pt>
                <c:pt idx="1096">
                  <c:v>109.79900000000001</c:v>
                </c:pt>
                <c:pt idx="1097">
                  <c:v>109.899</c:v>
                </c:pt>
                <c:pt idx="1098">
                  <c:v>109.999</c:v>
                </c:pt>
                <c:pt idx="1099">
                  <c:v>110.099</c:v>
                </c:pt>
                <c:pt idx="1100">
                  <c:v>110.199</c:v>
                </c:pt>
                <c:pt idx="1101">
                  <c:v>110.29900000000001</c:v>
                </c:pt>
                <c:pt idx="1102">
                  <c:v>110.399</c:v>
                </c:pt>
                <c:pt idx="1103">
                  <c:v>110.499</c:v>
                </c:pt>
                <c:pt idx="1104">
                  <c:v>110.599</c:v>
                </c:pt>
                <c:pt idx="1105">
                  <c:v>110.699</c:v>
                </c:pt>
                <c:pt idx="1106">
                  <c:v>110.79900000000001</c:v>
                </c:pt>
                <c:pt idx="1107">
                  <c:v>110.899</c:v>
                </c:pt>
                <c:pt idx="1108">
                  <c:v>110.999</c:v>
                </c:pt>
                <c:pt idx="1109">
                  <c:v>111.099</c:v>
                </c:pt>
                <c:pt idx="1110">
                  <c:v>111.199</c:v>
                </c:pt>
                <c:pt idx="1111">
                  <c:v>111.29900000000001</c:v>
                </c:pt>
                <c:pt idx="1112">
                  <c:v>111.399</c:v>
                </c:pt>
                <c:pt idx="1113">
                  <c:v>111.499</c:v>
                </c:pt>
                <c:pt idx="1114">
                  <c:v>111.599</c:v>
                </c:pt>
                <c:pt idx="1115">
                  <c:v>111.699</c:v>
                </c:pt>
                <c:pt idx="1116">
                  <c:v>111.79900000000001</c:v>
                </c:pt>
                <c:pt idx="1117">
                  <c:v>111.899</c:v>
                </c:pt>
                <c:pt idx="1118">
                  <c:v>111.999</c:v>
                </c:pt>
                <c:pt idx="1119">
                  <c:v>112.099</c:v>
                </c:pt>
                <c:pt idx="1120">
                  <c:v>112.199</c:v>
                </c:pt>
                <c:pt idx="1121">
                  <c:v>112.29900000000001</c:v>
                </c:pt>
                <c:pt idx="1122">
                  <c:v>112.399</c:v>
                </c:pt>
                <c:pt idx="1123">
                  <c:v>112.499</c:v>
                </c:pt>
                <c:pt idx="1124">
                  <c:v>112.599</c:v>
                </c:pt>
                <c:pt idx="1125">
                  <c:v>112.699</c:v>
                </c:pt>
                <c:pt idx="1126">
                  <c:v>112.79900000000001</c:v>
                </c:pt>
                <c:pt idx="1127">
                  <c:v>112.899</c:v>
                </c:pt>
                <c:pt idx="1128">
                  <c:v>112.999</c:v>
                </c:pt>
                <c:pt idx="1129">
                  <c:v>113.099</c:v>
                </c:pt>
                <c:pt idx="1130">
                  <c:v>113.199</c:v>
                </c:pt>
                <c:pt idx="1131">
                  <c:v>113.29900000000001</c:v>
                </c:pt>
                <c:pt idx="1132">
                  <c:v>113.399</c:v>
                </c:pt>
                <c:pt idx="1133">
                  <c:v>113.499</c:v>
                </c:pt>
                <c:pt idx="1134">
                  <c:v>113.599</c:v>
                </c:pt>
                <c:pt idx="1135">
                  <c:v>113.699</c:v>
                </c:pt>
                <c:pt idx="1136">
                  <c:v>113.79900000000001</c:v>
                </c:pt>
                <c:pt idx="1137">
                  <c:v>113.899</c:v>
                </c:pt>
                <c:pt idx="1138">
                  <c:v>113.999</c:v>
                </c:pt>
                <c:pt idx="1139">
                  <c:v>114.099</c:v>
                </c:pt>
                <c:pt idx="1140">
                  <c:v>114.199</c:v>
                </c:pt>
                <c:pt idx="1141">
                  <c:v>114.29900000000001</c:v>
                </c:pt>
                <c:pt idx="1142">
                  <c:v>114.399</c:v>
                </c:pt>
                <c:pt idx="1143">
                  <c:v>114.499</c:v>
                </c:pt>
                <c:pt idx="1144">
                  <c:v>114.599</c:v>
                </c:pt>
                <c:pt idx="1145">
                  <c:v>114.699</c:v>
                </c:pt>
                <c:pt idx="1146">
                  <c:v>114.79900000000001</c:v>
                </c:pt>
                <c:pt idx="1147">
                  <c:v>114.899</c:v>
                </c:pt>
                <c:pt idx="1148">
                  <c:v>114.999</c:v>
                </c:pt>
                <c:pt idx="1149">
                  <c:v>115.099</c:v>
                </c:pt>
                <c:pt idx="1150">
                  <c:v>115.199</c:v>
                </c:pt>
                <c:pt idx="1151">
                  <c:v>115.29900000000001</c:v>
                </c:pt>
                <c:pt idx="1152">
                  <c:v>115.399</c:v>
                </c:pt>
                <c:pt idx="1153">
                  <c:v>115.499</c:v>
                </c:pt>
                <c:pt idx="1154">
                  <c:v>115.599</c:v>
                </c:pt>
                <c:pt idx="1155">
                  <c:v>115.699</c:v>
                </c:pt>
                <c:pt idx="1156">
                  <c:v>115.79900000000001</c:v>
                </c:pt>
                <c:pt idx="1157">
                  <c:v>115.899</c:v>
                </c:pt>
                <c:pt idx="1158">
                  <c:v>115.999</c:v>
                </c:pt>
                <c:pt idx="1159">
                  <c:v>116.099</c:v>
                </c:pt>
                <c:pt idx="1160">
                  <c:v>116.199</c:v>
                </c:pt>
                <c:pt idx="1161">
                  <c:v>116.29900000000001</c:v>
                </c:pt>
                <c:pt idx="1162">
                  <c:v>116.399</c:v>
                </c:pt>
                <c:pt idx="1163">
                  <c:v>116.499</c:v>
                </c:pt>
                <c:pt idx="1164">
                  <c:v>116.599</c:v>
                </c:pt>
                <c:pt idx="1165">
                  <c:v>116.699</c:v>
                </c:pt>
                <c:pt idx="1166">
                  <c:v>116.79900000000001</c:v>
                </c:pt>
                <c:pt idx="1167">
                  <c:v>116.899</c:v>
                </c:pt>
                <c:pt idx="1168">
                  <c:v>116.999</c:v>
                </c:pt>
                <c:pt idx="1169">
                  <c:v>117.099</c:v>
                </c:pt>
                <c:pt idx="1170">
                  <c:v>117.199</c:v>
                </c:pt>
                <c:pt idx="1171">
                  <c:v>117.29900000000001</c:v>
                </c:pt>
                <c:pt idx="1172">
                  <c:v>117.399</c:v>
                </c:pt>
                <c:pt idx="1173">
                  <c:v>117.499</c:v>
                </c:pt>
                <c:pt idx="1174">
                  <c:v>117.599</c:v>
                </c:pt>
                <c:pt idx="1175">
                  <c:v>117.699</c:v>
                </c:pt>
                <c:pt idx="1176">
                  <c:v>117.79900000000001</c:v>
                </c:pt>
                <c:pt idx="1177">
                  <c:v>117.899</c:v>
                </c:pt>
                <c:pt idx="1178">
                  <c:v>117.999</c:v>
                </c:pt>
                <c:pt idx="1179">
                  <c:v>118.099</c:v>
                </c:pt>
                <c:pt idx="1180">
                  <c:v>118.199</c:v>
                </c:pt>
                <c:pt idx="1181">
                  <c:v>118.29900000000001</c:v>
                </c:pt>
                <c:pt idx="1182">
                  <c:v>118.399</c:v>
                </c:pt>
                <c:pt idx="1183">
                  <c:v>118.499</c:v>
                </c:pt>
                <c:pt idx="1184">
                  <c:v>118.599</c:v>
                </c:pt>
                <c:pt idx="1185">
                  <c:v>118.699</c:v>
                </c:pt>
                <c:pt idx="1186">
                  <c:v>118.79900000000001</c:v>
                </c:pt>
                <c:pt idx="1187">
                  <c:v>118.899</c:v>
                </c:pt>
                <c:pt idx="1188">
                  <c:v>118.999</c:v>
                </c:pt>
                <c:pt idx="1189">
                  <c:v>119.099</c:v>
                </c:pt>
                <c:pt idx="1190">
                  <c:v>119.199</c:v>
                </c:pt>
                <c:pt idx="1191">
                  <c:v>119.29900000000001</c:v>
                </c:pt>
                <c:pt idx="1192">
                  <c:v>119.399</c:v>
                </c:pt>
                <c:pt idx="1193">
                  <c:v>119.499</c:v>
                </c:pt>
                <c:pt idx="1194">
                  <c:v>119.599</c:v>
                </c:pt>
                <c:pt idx="1195">
                  <c:v>119.699</c:v>
                </c:pt>
                <c:pt idx="1196">
                  <c:v>119.79900000000001</c:v>
                </c:pt>
                <c:pt idx="1197">
                  <c:v>119.899</c:v>
                </c:pt>
                <c:pt idx="1198">
                  <c:v>119.999</c:v>
                </c:pt>
                <c:pt idx="1199">
                  <c:v>120.099</c:v>
                </c:pt>
                <c:pt idx="1200">
                  <c:v>120.199</c:v>
                </c:pt>
                <c:pt idx="1201">
                  <c:v>120.29900000000001</c:v>
                </c:pt>
                <c:pt idx="1202">
                  <c:v>120.399</c:v>
                </c:pt>
                <c:pt idx="1203">
                  <c:v>120.499</c:v>
                </c:pt>
                <c:pt idx="1204">
                  <c:v>120.599</c:v>
                </c:pt>
                <c:pt idx="1205">
                  <c:v>120.699</c:v>
                </c:pt>
                <c:pt idx="1206">
                  <c:v>120.79900000000001</c:v>
                </c:pt>
                <c:pt idx="1207">
                  <c:v>120.899</c:v>
                </c:pt>
                <c:pt idx="1208">
                  <c:v>120.999</c:v>
                </c:pt>
                <c:pt idx="1209">
                  <c:v>121.099</c:v>
                </c:pt>
                <c:pt idx="1210">
                  <c:v>121.199</c:v>
                </c:pt>
                <c:pt idx="1211">
                  <c:v>121.29900000000001</c:v>
                </c:pt>
                <c:pt idx="1212">
                  <c:v>121.399</c:v>
                </c:pt>
                <c:pt idx="1213">
                  <c:v>121.499</c:v>
                </c:pt>
                <c:pt idx="1214">
                  <c:v>121.599</c:v>
                </c:pt>
                <c:pt idx="1215">
                  <c:v>121.699</c:v>
                </c:pt>
                <c:pt idx="1216">
                  <c:v>121.79900000000001</c:v>
                </c:pt>
                <c:pt idx="1217">
                  <c:v>121.899</c:v>
                </c:pt>
                <c:pt idx="1218">
                  <c:v>121.999</c:v>
                </c:pt>
                <c:pt idx="1219">
                  <c:v>122.099</c:v>
                </c:pt>
                <c:pt idx="1220">
                  <c:v>122.199</c:v>
                </c:pt>
                <c:pt idx="1221">
                  <c:v>122.29900000000001</c:v>
                </c:pt>
                <c:pt idx="1222">
                  <c:v>122.399</c:v>
                </c:pt>
                <c:pt idx="1223">
                  <c:v>122.499</c:v>
                </c:pt>
                <c:pt idx="1224">
                  <c:v>122.599</c:v>
                </c:pt>
                <c:pt idx="1225">
                  <c:v>122.699</c:v>
                </c:pt>
                <c:pt idx="1226">
                  <c:v>122.79900000000001</c:v>
                </c:pt>
                <c:pt idx="1227">
                  <c:v>122.899</c:v>
                </c:pt>
                <c:pt idx="1228">
                  <c:v>122.999</c:v>
                </c:pt>
                <c:pt idx="1229">
                  <c:v>123.099</c:v>
                </c:pt>
                <c:pt idx="1230">
                  <c:v>123.199</c:v>
                </c:pt>
                <c:pt idx="1231">
                  <c:v>123.29900000000001</c:v>
                </c:pt>
                <c:pt idx="1232">
                  <c:v>123.399</c:v>
                </c:pt>
                <c:pt idx="1233">
                  <c:v>123.499</c:v>
                </c:pt>
                <c:pt idx="1234">
                  <c:v>123.599</c:v>
                </c:pt>
                <c:pt idx="1235">
                  <c:v>123.699</c:v>
                </c:pt>
                <c:pt idx="1236">
                  <c:v>123.79900000000001</c:v>
                </c:pt>
                <c:pt idx="1237">
                  <c:v>123.899</c:v>
                </c:pt>
                <c:pt idx="1238">
                  <c:v>123.999</c:v>
                </c:pt>
                <c:pt idx="1239">
                  <c:v>124.099</c:v>
                </c:pt>
                <c:pt idx="1240">
                  <c:v>124.199</c:v>
                </c:pt>
                <c:pt idx="1241">
                  <c:v>124.29900000000001</c:v>
                </c:pt>
                <c:pt idx="1242">
                  <c:v>124.399</c:v>
                </c:pt>
                <c:pt idx="1243">
                  <c:v>124.499</c:v>
                </c:pt>
                <c:pt idx="1244">
                  <c:v>124.599</c:v>
                </c:pt>
                <c:pt idx="1245">
                  <c:v>124.699</c:v>
                </c:pt>
                <c:pt idx="1246">
                  <c:v>124.79900000000001</c:v>
                </c:pt>
                <c:pt idx="1247">
                  <c:v>124.899</c:v>
                </c:pt>
                <c:pt idx="1248">
                  <c:v>124.999</c:v>
                </c:pt>
                <c:pt idx="1249">
                  <c:v>125.099</c:v>
                </c:pt>
                <c:pt idx="1250">
                  <c:v>125.199</c:v>
                </c:pt>
                <c:pt idx="1251">
                  <c:v>125.29900000000001</c:v>
                </c:pt>
                <c:pt idx="1252">
                  <c:v>125.399</c:v>
                </c:pt>
                <c:pt idx="1253">
                  <c:v>125.499</c:v>
                </c:pt>
                <c:pt idx="1254">
                  <c:v>125.599</c:v>
                </c:pt>
                <c:pt idx="1255">
                  <c:v>125.699</c:v>
                </c:pt>
                <c:pt idx="1256">
                  <c:v>125.79900000000001</c:v>
                </c:pt>
                <c:pt idx="1257">
                  <c:v>125.899</c:v>
                </c:pt>
                <c:pt idx="1258">
                  <c:v>125.999</c:v>
                </c:pt>
                <c:pt idx="1259">
                  <c:v>126.099</c:v>
                </c:pt>
                <c:pt idx="1260">
                  <c:v>126.199</c:v>
                </c:pt>
                <c:pt idx="1261">
                  <c:v>126.29900000000001</c:v>
                </c:pt>
                <c:pt idx="1262">
                  <c:v>126.399</c:v>
                </c:pt>
                <c:pt idx="1263">
                  <c:v>126.499</c:v>
                </c:pt>
                <c:pt idx="1264">
                  <c:v>126.599</c:v>
                </c:pt>
                <c:pt idx="1265">
                  <c:v>126.699</c:v>
                </c:pt>
                <c:pt idx="1266">
                  <c:v>126.79900000000001</c:v>
                </c:pt>
                <c:pt idx="1267">
                  <c:v>126.899</c:v>
                </c:pt>
                <c:pt idx="1268">
                  <c:v>126.999</c:v>
                </c:pt>
                <c:pt idx="1269">
                  <c:v>127.099</c:v>
                </c:pt>
                <c:pt idx="1270">
                  <c:v>127.199</c:v>
                </c:pt>
                <c:pt idx="1271">
                  <c:v>127.29900000000001</c:v>
                </c:pt>
                <c:pt idx="1272">
                  <c:v>127.399</c:v>
                </c:pt>
                <c:pt idx="1273">
                  <c:v>127.499</c:v>
                </c:pt>
                <c:pt idx="1274">
                  <c:v>127.599</c:v>
                </c:pt>
                <c:pt idx="1275">
                  <c:v>127.699</c:v>
                </c:pt>
                <c:pt idx="1276">
                  <c:v>127.79900000000001</c:v>
                </c:pt>
                <c:pt idx="1277">
                  <c:v>127.899</c:v>
                </c:pt>
                <c:pt idx="1278">
                  <c:v>127.999</c:v>
                </c:pt>
                <c:pt idx="1279">
                  <c:v>128.09899999999999</c:v>
                </c:pt>
                <c:pt idx="1280">
                  <c:v>128.19900000000001</c:v>
                </c:pt>
                <c:pt idx="1281">
                  <c:v>128.29900000000001</c:v>
                </c:pt>
                <c:pt idx="1282">
                  <c:v>128.399</c:v>
                </c:pt>
                <c:pt idx="1283">
                  <c:v>128.499</c:v>
                </c:pt>
                <c:pt idx="1284">
                  <c:v>128.59899999999999</c:v>
                </c:pt>
                <c:pt idx="1285">
                  <c:v>128.69900000000001</c:v>
                </c:pt>
                <c:pt idx="1286">
                  <c:v>128.79900000000001</c:v>
                </c:pt>
                <c:pt idx="1287">
                  <c:v>128.899</c:v>
                </c:pt>
                <c:pt idx="1288">
                  <c:v>128.999</c:v>
                </c:pt>
                <c:pt idx="1289">
                  <c:v>129.09899999999999</c:v>
                </c:pt>
                <c:pt idx="1290">
                  <c:v>129.19900000000001</c:v>
                </c:pt>
                <c:pt idx="1291">
                  <c:v>129.29900000000001</c:v>
                </c:pt>
                <c:pt idx="1292">
                  <c:v>129.399</c:v>
                </c:pt>
                <c:pt idx="1293">
                  <c:v>129.499</c:v>
                </c:pt>
                <c:pt idx="1294">
                  <c:v>129.59899999999999</c:v>
                </c:pt>
                <c:pt idx="1295">
                  <c:v>129.69900000000001</c:v>
                </c:pt>
                <c:pt idx="1296">
                  <c:v>129.79900000000001</c:v>
                </c:pt>
                <c:pt idx="1297">
                  <c:v>129.899</c:v>
                </c:pt>
                <c:pt idx="1298">
                  <c:v>129.999</c:v>
                </c:pt>
                <c:pt idx="1299">
                  <c:v>130.09899999999999</c:v>
                </c:pt>
                <c:pt idx="1300">
                  <c:v>130.19900000000001</c:v>
                </c:pt>
                <c:pt idx="1301">
                  <c:v>130.29900000000001</c:v>
                </c:pt>
                <c:pt idx="1302">
                  <c:v>130.399</c:v>
                </c:pt>
                <c:pt idx="1303">
                  <c:v>130.499</c:v>
                </c:pt>
                <c:pt idx="1304">
                  <c:v>130.59899999999999</c:v>
                </c:pt>
                <c:pt idx="1305">
                  <c:v>130.69900000000001</c:v>
                </c:pt>
                <c:pt idx="1306">
                  <c:v>130.79900000000001</c:v>
                </c:pt>
                <c:pt idx="1307">
                  <c:v>130.899</c:v>
                </c:pt>
                <c:pt idx="1308">
                  <c:v>130.999</c:v>
                </c:pt>
                <c:pt idx="1309">
                  <c:v>131.09899999999999</c:v>
                </c:pt>
                <c:pt idx="1310">
                  <c:v>131.19900000000001</c:v>
                </c:pt>
                <c:pt idx="1311">
                  <c:v>131.29900000000001</c:v>
                </c:pt>
                <c:pt idx="1312">
                  <c:v>131.399</c:v>
                </c:pt>
                <c:pt idx="1313">
                  <c:v>131.499</c:v>
                </c:pt>
                <c:pt idx="1314">
                  <c:v>131.59899999999999</c:v>
                </c:pt>
                <c:pt idx="1315">
                  <c:v>131.69900000000001</c:v>
                </c:pt>
                <c:pt idx="1316">
                  <c:v>131.79900000000001</c:v>
                </c:pt>
                <c:pt idx="1317">
                  <c:v>131.899</c:v>
                </c:pt>
                <c:pt idx="1318">
                  <c:v>131.999</c:v>
                </c:pt>
                <c:pt idx="1319">
                  <c:v>132.09899999999999</c:v>
                </c:pt>
                <c:pt idx="1320">
                  <c:v>132.19900000000001</c:v>
                </c:pt>
                <c:pt idx="1321">
                  <c:v>132.29900000000001</c:v>
                </c:pt>
                <c:pt idx="1322">
                  <c:v>132.399</c:v>
                </c:pt>
                <c:pt idx="1323">
                  <c:v>132.499</c:v>
                </c:pt>
                <c:pt idx="1324">
                  <c:v>132.59899999999999</c:v>
                </c:pt>
                <c:pt idx="1325">
                  <c:v>132.69900000000001</c:v>
                </c:pt>
                <c:pt idx="1326">
                  <c:v>132.79900000000001</c:v>
                </c:pt>
                <c:pt idx="1327">
                  <c:v>132.899</c:v>
                </c:pt>
                <c:pt idx="1328">
                  <c:v>132.999</c:v>
                </c:pt>
                <c:pt idx="1329">
                  <c:v>133.09899999999999</c:v>
                </c:pt>
                <c:pt idx="1330">
                  <c:v>133.19900000000001</c:v>
                </c:pt>
                <c:pt idx="1331">
                  <c:v>133.29900000000001</c:v>
                </c:pt>
                <c:pt idx="1332">
                  <c:v>133.399</c:v>
                </c:pt>
                <c:pt idx="1333">
                  <c:v>133.499</c:v>
                </c:pt>
                <c:pt idx="1334">
                  <c:v>133.59899999999999</c:v>
                </c:pt>
                <c:pt idx="1335">
                  <c:v>133.69900000000001</c:v>
                </c:pt>
                <c:pt idx="1336">
                  <c:v>133.79900000000001</c:v>
                </c:pt>
                <c:pt idx="1337">
                  <c:v>133.899</c:v>
                </c:pt>
                <c:pt idx="1338">
                  <c:v>133.999</c:v>
                </c:pt>
                <c:pt idx="1339">
                  <c:v>134.09899999999999</c:v>
                </c:pt>
                <c:pt idx="1340">
                  <c:v>134.19900000000001</c:v>
                </c:pt>
                <c:pt idx="1341">
                  <c:v>134.29900000000001</c:v>
                </c:pt>
                <c:pt idx="1342">
                  <c:v>134.399</c:v>
                </c:pt>
                <c:pt idx="1343">
                  <c:v>134.499</c:v>
                </c:pt>
                <c:pt idx="1344">
                  <c:v>134.59899999999999</c:v>
                </c:pt>
                <c:pt idx="1345">
                  <c:v>134.69900000000001</c:v>
                </c:pt>
                <c:pt idx="1346">
                  <c:v>134.79900000000001</c:v>
                </c:pt>
                <c:pt idx="1347">
                  <c:v>134.899</c:v>
                </c:pt>
                <c:pt idx="1348">
                  <c:v>134.999</c:v>
                </c:pt>
                <c:pt idx="1349">
                  <c:v>135.09899999999999</c:v>
                </c:pt>
                <c:pt idx="1350">
                  <c:v>135.19900000000001</c:v>
                </c:pt>
                <c:pt idx="1351">
                  <c:v>135.29900000000001</c:v>
                </c:pt>
                <c:pt idx="1352">
                  <c:v>135.399</c:v>
                </c:pt>
                <c:pt idx="1353">
                  <c:v>135.499</c:v>
                </c:pt>
                <c:pt idx="1354">
                  <c:v>135.59899999999999</c:v>
                </c:pt>
                <c:pt idx="1355">
                  <c:v>135.69900000000001</c:v>
                </c:pt>
                <c:pt idx="1356">
                  <c:v>135.79900000000001</c:v>
                </c:pt>
                <c:pt idx="1357">
                  <c:v>135.899</c:v>
                </c:pt>
                <c:pt idx="1358">
                  <c:v>135.999</c:v>
                </c:pt>
                <c:pt idx="1359">
                  <c:v>136.09899999999999</c:v>
                </c:pt>
                <c:pt idx="1360">
                  <c:v>136.19900000000001</c:v>
                </c:pt>
                <c:pt idx="1361">
                  <c:v>136.29900000000001</c:v>
                </c:pt>
                <c:pt idx="1362">
                  <c:v>136.399</c:v>
                </c:pt>
                <c:pt idx="1363">
                  <c:v>136.499</c:v>
                </c:pt>
                <c:pt idx="1364">
                  <c:v>136.59899999999999</c:v>
                </c:pt>
                <c:pt idx="1365">
                  <c:v>136.69900000000001</c:v>
                </c:pt>
                <c:pt idx="1366">
                  <c:v>136.79900000000001</c:v>
                </c:pt>
                <c:pt idx="1367">
                  <c:v>136.899</c:v>
                </c:pt>
                <c:pt idx="1368">
                  <c:v>136.999</c:v>
                </c:pt>
                <c:pt idx="1369">
                  <c:v>137.09899999999999</c:v>
                </c:pt>
                <c:pt idx="1370">
                  <c:v>137.19900000000001</c:v>
                </c:pt>
                <c:pt idx="1371">
                  <c:v>137.29900000000001</c:v>
                </c:pt>
                <c:pt idx="1372">
                  <c:v>137.399</c:v>
                </c:pt>
                <c:pt idx="1373">
                  <c:v>137.499</c:v>
                </c:pt>
                <c:pt idx="1374">
                  <c:v>137.59899999999999</c:v>
                </c:pt>
                <c:pt idx="1375">
                  <c:v>137.69900000000001</c:v>
                </c:pt>
                <c:pt idx="1376">
                  <c:v>137.79900000000001</c:v>
                </c:pt>
                <c:pt idx="1377">
                  <c:v>137.899</c:v>
                </c:pt>
                <c:pt idx="1378">
                  <c:v>137.999</c:v>
                </c:pt>
                <c:pt idx="1379">
                  <c:v>138.09899999999999</c:v>
                </c:pt>
                <c:pt idx="1380">
                  <c:v>138.19900000000001</c:v>
                </c:pt>
                <c:pt idx="1381">
                  <c:v>138.29900000000001</c:v>
                </c:pt>
                <c:pt idx="1382">
                  <c:v>138.399</c:v>
                </c:pt>
                <c:pt idx="1383">
                  <c:v>138.499</c:v>
                </c:pt>
                <c:pt idx="1384">
                  <c:v>138.59899999999999</c:v>
                </c:pt>
                <c:pt idx="1385">
                  <c:v>138.69900000000001</c:v>
                </c:pt>
                <c:pt idx="1386">
                  <c:v>138.79900000000001</c:v>
                </c:pt>
                <c:pt idx="1387">
                  <c:v>138.899</c:v>
                </c:pt>
                <c:pt idx="1388">
                  <c:v>138.999</c:v>
                </c:pt>
                <c:pt idx="1389">
                  <c:v>139.09899999999999</c:v>
                </c:pt>
                <c:pt idx="1390">
                  <c:v>139.19900000000001</c:v>
                </c:pt>
                <c:pt idx="1391">
                  <c:v>139.29900000000001</c:v>
                </c:pt>
                <c:pt idx="1392">
                  <c:v>139.399</c:v>
                </c:pt>
                <c:pt idx="1393">
                  <c:v>139.499</c:v>
                </c:pt>
                <c:pt idx="1394">
                  <c:v>139.59899999999999</c:v>
                </c:pt>
                <c:pt idx="1395">
                  <c:v>139.69900000000001</c:v>
                </c:pt>
                <c:pt idx="1396">
                  <c:v>139.79900000000001</c:v>
                </c:pt>
                <c:pt idx="1397">
                  <c:v>139.899</c:v>
                </c:pt>
                <c:pt idx="1398">
                  <c:v>139.999</c:v>
                </c:pt>
                <c:pt idx="1399">
                  <c:v>140.09899999999999</c:v>
                </c:pt>
                <c:pt idx="1400">
                  <c:v>140.19900000000001</c:v>
                </c:pt>
                <c:pt idx="1401">
                  <c:v>140.29900000000001</c:v>
                </c:pt>
                <c:pt idx="1402">
                  <c:v>140.399</c:v>
                </c:pt>
                <c:pt idx="1403">
                  <c:v>140.499</c:v>
                </c:pt>
                <c:pt idx="1404">
                  <c:v>140.59899999999999</c:v>
                </c:pt>
                <c:pt idx="1405">
                  <c:v>140.69900000000001</c:v>
                </c:pt>
                <c:pt idx="1406">
                  <c:v>140.79900000000001</c:v>
                </c:pt>
                <c:pt idx="1407">
                  <c:v>140.899</c:v>
                </c:pt>
                <c:pt idx="1408">
                  <c:v>140.999</c:v>
                </c:pt>
                <c:pt idx="1409">
                  <c:v>141.09899999999999</c:v>
                </c:pt>
                <c:pt idx="1410">
                  <c:v>141.19900000000001</c:v>
                </c:pt>
                <c:pt idx="1411">
                  <c:v>141.29900000000001</c:v>
                </c:pt>
                <c:pt idx="1412">
                  <c:v>141.399</c:v>
                </c:pt>
                <c:pt idx="1413">
                  <c:v>141.499</c:v>
                </c:pt>
                <c:pt idx="1414">
                  <c:v>141.59899999999999</c:v>
                </c:pt>
                <c:pt idx="1415">
                  <c:v>141.69900000000001</c:v>
                </c:pt>
                <c:pt idx="1416">
                  <c:v>141.79900000000001</c:v>
                </c:pt>
                <c:pt idx="1417">
                  <c:v>141.899</c:v>
                </c:pt>
                <c:pt idx="1418">
                  <c:v>141.999</c:v>
                </c:pt>
                <c:pt idx="1419">
                  <c:v>142.09899999999999</c:v>
                </c:pt>
                <c:pt idx="1420">
                  <c:v>142.19900000000001</c:v>
                </c:pt>
                <c:pt idx="1421">
                  <c:v>142.29900000000001</c:v>
                </c:pt>
                <c:pt idx="1422">
                  <c:v>142.399</c:v>
                </c:pt>
                <c:pt idx="1423">
                  <c:v>142.499</c:v>
                </c:pt>
                <c:pt idx="1424">
                  <c:v>142.6</c:v>
                </c:pt>
                <c:pt idx="1425">
                  <c:v>142.69999999999999</c:v>
                </c:pt>
                <c:pt idx="1426">
                  <c:v>142.80000000000001</c:v>
                </c:pt>
                <c:pt idx="1427">
                  <c:v>142.9</c:v>
                </c:pt>
                <c:pt idx="1428">
                  <c:v>143</c:v>
                </c:pt>
                <c:pt idx="1429">
                  <c:v>143.1</c:v>
                </c:pt>
                <c:pt idx="1430">
                  <c:v>143.19999999999999</c:v>
                </c:pt>
                <c:pt idx="1431">
                  <c:v>143.30000000000001</c:v>
                </c:pt>
                <c:pt idx="1432">
                  <c:v>143.4</c:v>
                </c:pt>
                <c:pt idx="1433">
                  <c:v>143.5</c:v>
                </c:pt>
                <c:pt idx="1434">
                  <c:v>143.6</c:v>
                </c:pt>
                <c:pt idx="1435">
                  <c:v>143.69999999999999</c:v>
                </c:pt>
                <c:pt idx="1436">
                  <c:v>143.80000000000001</c:v>
                </c:pt>
                <c:pt idx="1437">
                  <c:v>143.9</c:v>
                </c:pt>
                <c:pt idx="1438">
                  <c:v>144</c:v>
                </c:pt>
                <c:pt idx="1439">
                  <c:v>144.1</c:v>
                </c:pt>
                <c:pt idx="1440">
                  <c:v>144.19999999999999</c:v>
                </c:pt>
                <c:pt idx="1441">
                  <c:v>144.30000000000001</c:v>
                </c:pt>
                <c:pt idx="1442">
                  <c:v>144.4</c:v>
                </c:pt>
                <c:pt idx="1443">
                  <c:v>144.5</c:v>
                </c:pt>
                <c:pt idx="1444">
                  <c:v>144.6</c:v>
                </c:pt>
                <c:pt idx="1445">
                  <c:v>144.69999999999999</c:v>
                </c:pt>
                <c:pt idx="1446">
                  <c:v>144.80000000000001</c:v>
                </c:pt>
                <c:pt idx="1447">
                  <c:v>144.9</c:v>
                </c:pt>
                <c:pt idx="1448">
                  <c:v>145</c:v>
                </c:pt>
                <c:pt idx="1449">
                  <c:v>145.1</c:v>
                </c:pt>
                <c:pt idx="1450">
                  <c:v>145.19999999999999</c:v>
                </c:pt>
                <c:pt idx="1451">
                  <c:v>145.30000000000001</c:v>
                </c:pt>
                <c:pt idx="1452">
                  <c:v>145.4</c:v>
                </c:pt>
                <c:pt idx="1453">
                  <c:v>145.5</c:v>
                </c:pt>
                <c:pt idx="1454">
                  <c:v>145.6</c:v>
                </c:pt>
                <c:pt idx="1455">
                  <c:v>145.69999999999999</c:v>
                </c:pt>
                <c:pt idx="1456">
                  <c:v>145.80000000000001</c:v>
                </c:pt>
                <c:pt idx="1457">
                  <c:v>145.9</c:v>
                </c:pt>
                <c:pt idx="1458">
                  <c:v>146</c:v>
                </c:pt>
                <c:pt idx="1459">
                  <c:v>146.1</c:v>
                </c:pt>
                <c:pt idx="1460">
                  <c:v>146.19999999999999</c:v>
                </c:pt>
                <c:pt idx="1461">
                  <c:v>146.30000000000001</c:v>
                </c:pt>
                <c:pt idx="1462">
                  <c:v>146.4</c:v>
                </c:pt>
                <c:pt idx="1463">
                  <c:v>146.5</c:v>
                </c:pt>
                <c:pt idx="1464">
                  <c:v>146.6</c:v>
                </c:pt>
                <c:pt idx="1465">
                  <c:v>146.69999999999999</c:v>
                </c:pt>
                <c:pt idx="1466">
                  <c:v>146.80000000000001</c:v>
                </c:pt>
                <c:pt idx="1467">
                  <c:v>146.9</c:v>
                </c:pt>
                <c:pt idx="1468">
                  <c:v>147</c:v>
                </c:pt>
                <c:pt idx="1469">
                  <c:v>147.1</c:v>
                </c:pt>
                <c:pt idx="1470">
                  <c:v>147.19999999999999</c:v>
                </c:pt>
                <c:pt idx="1471">
                  <c:v>147.30000000000001</c:v>
                </c:pt>
                <c:pt idx="1472">
                  <c:v>147.4</c:v>
                </c:pt>
                <c:pt idx="1473">
                  <c:v>147.5</c:v>
                </c:pt>
                <c:pt idx="1474">
                  <c:v>147.6</c:v>
                </c:pt>
                <c:pt idx="1475">
                  <c:v>147.69999999999999</c:v>
                </c:pt>
                <c:pt idx="1476">
                  <c:v>147.80000000000001</c:v>
                </c:pt>
                <c:pt idx="1477">
                  <c:v>147.9</c:v>
                </c:pt>
                <c:pt idx="1478">
                  <c:v>148</c:v>
                </c:pt>
                <c:pt idx="1479">
                  <c:v>148.1</c:v>
                </c:pt>
                <c:pt idx="1480">
                  <c:v>148.19999999999999</c:v>
                </c:pt>
                <c:pt idx="1481">
                  <c:v>148.30000000000001</c:v>
                </c:pt>
                <c:pt idx="1482">
                  <c:v>148.4</c:v>
                </c:pt>
                <c:pt idx="1483">
                  <c:v>148.5</c:v>
                </c:pt>
                <c:pt idx="1484">
                  <c:v>148.6</c:v>
                </c:pt>
                <c:pt idx="1485">
                  <c:v>148.69999999999999</c:v>
                </c:pt>
                <c:pt idx="1486">
                  <c:v>148.80000000000001</c:v>
                </c:pt>
                <c:pt idx="1487">
                  <c:v>148.9</c:v>
                </c:pt>
                <c:pt idx="1488">
                  <c:v>149</c:v>
                </c:pt>
                <c:pt idx="1489">
                  <c:v>149.1</c:v>
                </c:pt>
                <c:pt idx="1490">
                  <c:v>149.19999999999999</c:v>
                </c:pt>
                <c:pt idx="1491">
                  <c:v>149.30000000000001</c:v>
                </c:pt>
                <c:pt idx="1492">
                  <c:v>149.4</c:v>
                </c:pt>
                <c:pt idx="1493">
                  <c:v>149.5</c:v>
                </c:pt>
                <c:pt idx="1494">
                  <c:v>149.6</c:v>
                </c:pt>
                <c:pt idx="1495">
                  <c:v>149.69999999999999</c:v>
                </c:pt>
                <c:pt idx="1496">
                  <c:v>149.80000000000001</c:v>
                </c:pt>
                <c:pt idx="1497">
                  <c:v>149.9</c:v>
                </c:pt>
                <c:pt idx="1498">
                  <c:v>150</c:v>
                </c:pt>
                <c:pt idx="1499">
                  <c:v>150.1</c:v>
                </c:pt>
                <c:pt idx="1500">
                  <c:v>150.19999999999999</c:v>
                </c:pt>
                <c:pt idx="1501">
                  <c:v>150.30000000000001</c:v>
                </c:pt>
                <c:pt idx="1502">
                  <c:v>150.4</c:v>
                </c:pt>
                <c:pt idx="1503">
                  <c:v>150.5</c:v>
                </c:pt>
                <c:pt idx="1504">
                  <c:v>150.6</c:v>
                </c:pt>
                <c:pt idx="1505">
                  <c:v>150.69999999999999</c:v>
                </c:pt>
                <c:pt idx="1506">
                  <c:v>150.80000000000001</c:v>
                </c:pt>
                <c:pt idx="1507">
                  <c:v>150.9</c:v>
                </c:pt>
                <c:pt idx="1508">
                  <c:v>151</c:v>
                </c:pt>
                <c:pt idx="1509">
                  <c:v>151.1</c:v>
                </c:pt>
                <c:pt idx="1510">
                  <c:v>151.19999999999999</c:v>
                </c:pt>
                <c:pt idx="1511">
                  <c:v>151.30000000000001</c:v>
                </c:pt>
                <c:pt idx="1512">
                  <c:v>151.4</c:v>
                </c:pt>
                <c:pt idx="1513">
                  <c:v>151.5</c:v>
                </c:pt>
                <c:pt idx="1514">
                  <c:v>151.6</c:v>
                </c:pt>
                <c:pt idx="1515">
                  <c:v>151.69999999999999</c:v>
                </c:pt>
                <c:pt idx="1516">
                  <c:v>151.80000000000001</c:v>
                </c:pt>
                <c:pt idx="1517">
                  <c:v>151.9</c:v>
                </c:pt>
                <c:pt idx="1518">
                  <c:v>152</c:v>
                </c:pt>
                <c:pt idx="1519">
                  <c:v>152.1</c:v>
                </c:pt>
                <c:pt idx="1520">
                  <c:v>152.19999999999999</c:v>
                </c:pt>
                <c:pt idx="1521">
                  <c:v>152.30000000000001</c:v>
                </c:pt>
                <c:pt idx="1522">
                  <c:v>152.4</c:v>
                </c:pt>
                <c:pt idx="1523">
                  <c:v>152.5</c:v>
                </c:pt>
                <c:pt idx="1524">
                  <c:v>152.6</c:v>
                </c:pt>
                <c:pt idx="1525">
                  <c:v>152.69999999999999</c:v>
                </c:pt>
                <c:pt idx="1526">
                  <c:v>152.80000000000001</c:v>
                </c:pt>
                <c:pt idx="1527">
                  <c:v>152.9</c:v>
                </c:pt>
                <c:pt idx="1528">
                  <c:v>153</c:v>
                </c:pt>
                <c:pt idx="1529">
                  <c:v>153.1</c:v>
                </c:pt>
                <c:pt idx="1530">
                  <c:v>153.19999999999999</c:v>
                </c:pt>
                <c:pt idx="1531">
                  <c:v>153.30000000000001</c:v>
                </c:pt>
                <c:pt idx="1532">
                  <c:v>153.4</c:v>
                </c:pt>
                <c:pt idx="1533">
                  <c:v>153.5</c:v>
                </c:pt>
                <c:pt idx="1534">
                  <c:v>153.6</c:v>
                </c:pt>
                <c:pt idx="1535">
                  <c:v>153.69999999999999</c:v>
                </c:pt>
                <c:pt idx="1536">
                  <c:v>153.80000000000001</c:v>
                </c:pt>
                <c:pt idx="1537">
                  <c:v>153.9</c:v>
                </c:pt>
                <c:pt idx="1538">
                  <c:v>154</c:v>
                </c:pt>
                <c:pt idx="1539">
                  <c:v>154.1</c:v>
                </c:pt>
                <c:pt idx="1540">
                  <c:v>154.19999999999999</c:v>
                </c:pt>
                <c:pt idx="1541">
                  <c:v>154.30000000000001</c:v>
                </c:pt>
                <c:pt idx="1542">
                  <c:v>154.4</c:v>
                </c:pt>
                <c:pt idx="1543">
                  <c:v>154.5</c:v>
                </c:pt>
                <c:pt idx="1544">
                  <c:v>154.6</c:v>
                </c:pt>
                <c:pt idx="1545">
                  <c:v>154.69999999999999</c:v>
                </c:pt>
                <c:pt idx="1546">
                  <c:v>154.80000000000001</c:v>
                </c:pt>
                <c:pt idx="1547">
                  <c:v>154.9</c:v>
                </c:pt>
                <c:pt idx="1548">
                  <c:v>155</c:v>
                </c:pt>
                <c:pt idx="1549">
                  <c:v>155.1</c:v>
                </c:pt>
                <c:pt idx="1550">
                  <c:v>155.19999999999999</c:v>
                </c:pt>
                <c:pt idx="1551">
                  <c:v>155.30000000000001</c:v>
                </c:pt>
                <c:pt idx="1552">
                  <c:v>155.4</c:v>
                </c:pt>
                <c:pt idx="1553">
                  <c:v>155.5</c:v>
                </c:pt>
                <c:pt idx="1554">
                  <c:v>155.6</c:v>
                </c:pt>
                <c:pt idx="1555">
                  <c:v>155.69999999999999</c:v>
                </c:pt>
                <c:pt idx="1556">
                  <c:v>155.80000000000001</c:v>
                </c:pt>
                <c:pt idx="1557">
                  <c:v>155.9</c:v>
                </c:pt>
                <c:pt idx="1558">
                  <c:v>156</c:v>
                </c:pt>
                <c:pt idx="1559">
                  <c:v>156.1</c:v>
                </c:pt>
                <c:pt idx="1560">
                  <c:v>156.19999999999999</c:v>
                </c:pt>
                <c:pt idx="1561">
                  <c:v>156.30000000000001</c:v>
                </c:pt>
                <c:pt idx="1562">
                  <c:v>156.4</c:v>
                </c:pt>
                <c:pt idx="1563">
                  <c:v>156.5</c:v>
                </c:pt>
                <c:pt idx="1564">
                  <c:v>156.6</c:v>
                </c:pt>
                <c:pt idx="1565">
                  <c:v>156.69999999999999</c:v>
                </c:pt>
                <c:pt idx="1566">
                  <c:v>156.80000000000001</c:v>
                </c:pt>
                <c:pt idx="1567">
                  <c:v>156.9</c:v>
                </c:pt>
                <c:pt idx="1568">
                  <c:v>157</c:v>
                </c:pt>
                <c:pt idx="1569">
                  <c:v>157.1</c:v>
                </c:pt>
                <c:pt idx="1570">
                  <c:v>157.19999999999999</c:v>
                </c:pt>
                <c:pt idx="1571">
                  <c:v>157.30000000000001</c:v>
                </c:pt>
                <c:pt idx="1572">
                  <c:v>157.4</c:v>
                </c:pt>
                <c:pt idx="1573">
                  <c:v>157.5</c:v>
                </c:pt>
                <c:pt idx="1574">
                  <c:v>157.6</c:v>
                </c:pt>
                <c:pt idx="1575">
                  <c:v>157.69999999999999</c:v>
                </c:pt>
                <c:pt idx="1576">
                  <c:v>157.80000000000001</c:v>
                </c:pt>
                <c:pt idx="1577">
                  <c:v>157.9</c:v>
                </c:pt>
                <c:pt idx="1578">
                  <c:v>158</c:v>
                </c:pt>
                <c:pt idx="1579">
                  <c:v>158.1</c:v>
                </c:pt>
                <c:pt idx="1580">
                  <c:v>158.19999999999999</c:v>
                </c:pt>
                <c:pt idx="1581">
                  <c:v>158.30000000000001</c:v>
                </c:pt>
                <c:pt idx="1582">
                  <c:v>158.4</c:v>
                </c:pt>
                <c:pt idx="1583">
                  <c:v>158.5</c:v>
                </c:pt>
                <c:pt idx="1584">
                  <c:v>158.6</c:v>
                </c:pt>
                <c:pt idx="1585">
                  <c:v>158.69999999999999</c:v>
                </c:pt>
                <c:pt idx="1586">
                  <c:v>158.80000000000001</c:v>
                </c:pt>
                <c:pt idx="1587">
                  <c:v>158.9</c:v>
                </c:pt>
                <c:pt idx="1588">
                  <c:v>159.001</c:v>
                </c:pt>
                <c:pt idx="1589">
                  <c:v>159.101</c:v>
                </c:pt>
                <c:pt idx="1590">
                  <c:v>159.20099999999999</c:v>
                </c:pt>
                <c:pt idx="1591">
                  <c:v>159.30099999999999</c:v>
                </c:pt>
                <c:pt idx="1592">
                  <c:v>159.40100000000001</c:v>
                </c:pt>
                <c:pt idx="1593">
                  <c:v>159.501</c:v>
                </c:pt>
                <c:pt idx="1594">
                  <c:v>159.601</c:v>
                </c:pt>
                <c:pt idx="1595">
                  <c:v>159.70099999999999</c:v>
                </c:pt>
                <c:pt idx="1596">
                  <c:v>159.80099999999999</c:v>
                </c:pt>
                <c:pt idx="1597">
                  <c:v>159.90100000000001</c:v>
                </c:pt>
                <c:pt idx="1598">
                  <c:v>160.001</c:v>
                </c:pt>
                <c:pt idx="1599">
                  <c:v>160.101</c:v>
                </c:pt>
                <c:pt idx="1600">
                  <c:v>160.20099999999999</c:v>
                </c:pt>
                <c:pt idx="1601">
                  <c:v>160.30099999999999</c:v>
                </c:pt>
                <c:pt idx="1602">
                  <c:v>160.40100000000001</c:v>
                </c:pt>
                <c:pt idx="1603">
                  <c:v>160.501</c:v>
                </c:pt>
                <c:pt idx="1604">
                  <c:v>160.601</c:v>
                </c:pt>
                <c:pt idx="1605">
                  <c:v>160.70099999999999</c:v>
                </c:pt>
                <c:pt idx="1606">
                  <c:v>160.80099999999999</c:v>
                </c:pt>
                <c:pt idx="1607">
                  <c:v>160.90100000000001</c:v>
                </c:pt>
                <c:pt idx="1608">
                  <c:v>161.001</c:v>
                </c:pt>
                <c:pt idx="1609">
                  <c:v>161.101</c:v>
                </c:pt>
                <c:pt idx="1610">
                  <c:v>161.20099999999999</c:v>
                </c:pt>
                <c:pt idx="1611">
                  <c:v>161.30099999999999</c:v>
                </c:pt>
                <c:pt idx="1612">
                  <c:v>161.40100000000001</c:v>
                </c:pt>
                <c:pt idx="1613">
                  <c:v>161.501</c:v>
                </c:pt>
                <c:pt idx="1614">
                  <c:v>161.601</c:v>
                </c:pt>
                <c:pt idx="1615">
                  <c:v>161.70099999999999</c:v>
                </c:pt>
                <c:pt idx="1616">
                  <c:v>161.80099999999999</c:v>
                </c:pt>
                <c:pt idx="1617">
                  <c:v>161.90100000000001</c:v>
                </c:pt>
                <c:pt idx="1618">
                  <c:v>162.001</c:v>
                </c:pt>
                <c:pt idx="1619">
                  <c:v>162.101</c:v>
                </c:pt>
                <c:pt idx="1620">
                  <c:v>162.20099999999999</c:v>
                </c:pt>
                <c:pt idx="1621">
                  <c:v>162.30099999999999</c:v>
                </c:pt>
                <c:pt idx="1622">
                  <c:v>162.40100000000001</c:v>
                </c:pt>
                <c:pt idx="1623">
                  <c:v>162.501</c:v>
                </c:pt>
                <c:pt idx="1624">
                  <c:v>162.601</c:v>
                </c:pt>
                <c:pt idx="1625">
                  <c:v>162.70099999999999</c:v>
                </c:pt>
                <c:pt idx="1626">
                  <c:v>162.80099999999999</c:v>
                </c:pt>
                <c:pt idx="1627">
                  <c:v>162.90100000000001</c:v>
                </c:pt>
                <c:pt idx="1628">
                  <c:v>163.001</c:v>
                </c:pt>
                <c:pt idx="1629">
                  <c:v>163.101</c:v>
                </c:pt>
                <c:pt idx="1630">
                  <c:v>163.20099999999999</c:v>
                </c:pt>
                <c:pt idx="1631">
                  <c:v>163.30099999999999</c:v>
                </c:pt>
                <c:pt idx="1632">
                  <c:v>163.40100000000001</c:v>
                </c:pt>
                <c:pt idx="1633">
                  <c:v>163.501</c:v>
                </c:pt>
                <c:pt idx="1634">
                  <c:v>163.601</c:v>
                </c:pt>
                <c:pt idx="1635">
                  <c:v>163.70099999999999</c:v>
                </c:pt>
                <c:pt idx="1636">
                  <c:v>163.80099999999999</c:v>
                </c:pt>
                <c:pt idx="1637">
                  <c:v>163.90100000000001</c:v>
                </c:pt>
                <c:pt idx="1638">
                  <c:v>164.001</c:v>
                </c:pt>
                <c:pt idx="1639">
                  <c:v>164.101</c:v>
                </c:pt>
                <c:pt idx="1640">
                  <c:v>164.20099999999999</c:v>
                </c:pt>
                <c:pt idx="1641">
                  <c:v>164.30099999999999</c:v>
                </c:pt>
                <c:pt idx="1642">
                  <c:v>164.40100000000001</c:v>
                </c:pt>
                <c:pt idx="1643">
                  <c:v>164.501</c:v>
                </c:pt>
                <c:pt idx="1644">
                  <c:v>164.601</c:v>
                </c:pt>
                <c:pt idx="1645">
                  <c:v>164.70099999999999</c:v>
                </c:pt>
                <c:pt idx="1646">
                  <c:v>164.80099999999999</c:v>
                </c:pt>
                <c:pt idx="1647">
                  <c:v>164.90100000000001</c:v>
                </c:pt>
                <c:pt idx="1648">
                  <c:v>165.001</c:v>
                </c:pt>
                <c:pt idx="1649">
                  <c:v>165.101</c:v>
                </c:pt>
                <c:pt idx="1650">
                  <c:v>165.20099999999999</c:v>
                </c:pt>
                <c:pt idx="1651">
                  <c:v>165.30099999999999</c:v>
                </c:pt>
                <c:pt idx="1652">
                  <c:v>165.40100000000001</c:v>
                </c:pt>
                <c:pt idx="1653">
                  <c:v>165.501</c:v>
                </c:pt>
                <c:pt idx="1654">
                  <c:v>165.601</c:v>
                </c:pt>
                <c:pt idx="1655">
                  <c:v>165.70099999999999</c:v>
                </c:pt>
                <c:pt idx="1656">
                  <c:v>165.80099999999999</c:v>
                </c:pt>
                <c:pt idx="1657">
                  <c:v>165.90100000000001</c:v>
                </c:pt>
                <c:pt idx="1658">
                  <c:v>166.001</c:v>
                </c:pt>
                <c:pt idx="1659">
                  <c:v>166.101</c:v>
                </c:pt>
                <c:pt idx="1660">
                  <c:v>166.20099999999999</c:v>
                </c:pt>
                <c:pt idx="1661">
                  <c:v>166.30099999999999</c:v>
                </c:pt>
                <c:pt idx="1662">
                  <c:v>166.40100000000001</c:v>
                </c:pt>
                <c:pt idx="1663">
                  <c:v>166.501</c:v>
                </c:pt>
                <c:pt idx="1664">
                  <c:v>166.601</c:v>
                </c:pt>
                <c:pt idx="1665">
                  <c:v>166.70099999999999</c:v>
                </c:pt>
                <c:pt idx="1666">
                  <c:v>166.80099999999999</c:v>
                </c:pt>
                <c:pt idx="1667">
                  <c:v>166.90100000000001</c:v>
                </c:pt>
                <c:pt idx="1668">
                  <c:v>167.001</c:v>
                </c:pt>
                <c:pt idx="1669">
                  <c:v>167.101</c:v>
                </c:pt>
                <c:pt idx="1670">
                  <c:v>167.20099999999999</c:v>
                </c:pt>
                <c:pt idx="1671">
                  <c:v>167.30099999999999</c:v>
                </c:pt>
                <c:pt idx="1672">
                  <c:v>167.40100000000001</c:v>
                </c:pt>
                <c:pt idx="1673">
                  <c:v>167.501</c:v>
                </c:pt>
                <c:pt idx="1674">
                  <c:v>167.601</c:v>
                </c:pt>
                <c:pt idx="1675">
                  <c:v>167.70099999999999</c:v>
                </c:pt>
                <c:pt idx="1676">
                  <c:v>167.80099999999999</c:v>
                </c:pt>
                <c:pt idx="1677">
                  <c:v>167.90100000000001</c:v>
                </c:pt>
                <c:pt idx="1678">
                  <c:v>168.001</c:v>
                </c:pt>
                <c:pt idx="1679">
                  <c:v>168.101</c:v>
                </c:pt>
                <c:pt idx="1680">
                  <c:v>168.20099999999999</c:v>
                </c:pt>
                <c:pt idx="1681">
                  <c:v>168.30099999999999</c:v>
                </c:pt>
                <c:pt idx="1682">
                  <c:v>168.40100000000001</c:v>
                </c:pt>
                <c:pt idx="1683">
                  <c:v>168.501</c:v>
                </c:pt>
                <c:pt idx="1684">
                  <c:v>168.601</c:v>
                </c:pt>
                <c:pt idx="1685">
                  <c:v>168.70099999999999</c:v>
                </c:pt>
                <c:pt idx="1686">
                  <c:v>168.80099999999999</c:v>
                </c:pt>
                <c:pt idx="1687">
                  <c:v>168.90100000000001</c:v>
                </c:pt>
                <c:pt idx="1688">
                  <c:v>169.001</c:v>
                </c:pt>
                <c:pt idx="1689">
                  <c:v>169.101</c:v>
                </c:pt>
                <c:pt idx="1690">
                  <c:v>169.20099999999999</c:v>
                </c:pt>
                <c:pt idx="1691">
                  <c:v>169.30099999999999</c:v>
                </c:pt>
                <c:pt idx="1692">
                  <c:v>169.40100000000001</c:v>
                </c:pt>
                <c:pt idx="1693">
                  <c:v>169.501</c:v>
                </c:pt>
                <c:pt idx="1694">
                  <c:v>169.601</c:v>
                </c:pt>
                <c:pt idx="1695">
                  <c:v>169.70099999999999</c:v>
                </c:pt>
                <c:pt idx="1696">
                  <c:v>169.80099999999999</c:v>
                </c:pt>
                <c:pt idx="1697">
                  <c:v>169.90100000000001</c:v>
                </c:pt>
                <c:pt idx="1698">
                  <c:v>170.001</c:v>
                </c:pt>
                <c:pt idx="1699">
                  <c:v>170.101</c:v>
                </c:pt>
                <c:pt idx="1700">
                  <c:v>170.20099999999999</c:v>
                </c:pt>
                <c:pt idx="1701">
                  <c:v>170.30099999999999</c:v>
                </c:pt>
                <c:pt idx="1702">
                  <c:v>170.40100000000001</c:v>
                </c:pt>
                <c:pt idx="1703">
                  <c:v>170.501</c:v>
                </c:pt>
                <c:pt idx="1704">
                  <c:v>170.601</c:v>
                </c:pt>
                <c:pt idx="1705">
                  <c:v>170.70099999999999</c:v>
                </c:pt>
                <c:pt idx="1706">
                  <c:v>170.80099999999999</c:v>
                </c:pt>
                <c:pt idx="1707">
                  <c:v>170.90100000000001</c:v>
                </c:pt>
                <c:pt idx="1708">
                  <c:v>171.001</c:v>
                </c:pt>
                <c:pt idx="1709">
                  <c:v>171.101</c:v>
                </c:pt>
                <c:pt idx="1710">
                  <c:v>171.20099999999999</c:v>
                </c:pt>
                <c:pt idx="1711">
                  <c:v>171.30099999999999</c:v>
                </c:pt>
                <c:pt idx="1712">
                  <c:v>171.40100000000001</c:v>
                </c:pt>
                <c:pt idx="1713">
                  <c:v>171.501</c:v>
                </c:pt>
                <c:pt idx="1714">
                  <c:v>171.601</c:v>
                </c:pt>
                <c:pt idx="1715">
                  <c:v>171.70099999999999</c:v>
                </c:pt>
                <c:pt idx="1716">
                  <c:v>171.80099999999999</c:v>
                </c:pt>
                <c:pt idx="1717">
                  <c:v>171.90100000000001</c:v>
                </c:pt>
                <c:pt idx="1718">
                  <c:v>172.001</c:v>
                </c:pt>
                <c:pt idx="1719">
                  <c:v>172.101</c:v>
                </c:pt>
                <c:pt idx="1720">
                  <c:v>172.20099999999999</c:v>
                </c:pt>
                <c:pt idx="1721">
                  <c:v>172.30099999999999</c:v>
                </c:pt>
                <c:pt idx="1722">
                  <c:v>172.40100000000001</c:v>
                </c:pt>
                <c:pt idx="1723">
                  <c:v>172.501</c:v>
                </c:pt>
                <c:pt idx="1724">
                  <c:v>172.601</c:v>
                </c:pt>
                <c:pt idx="1725">
                  <c:v>172.70099999999999</c:v>
                </c:pt>
                <c:pt idx="1726">
                  <c:v>172.80099999999999</c:v>
                </c:pt>
                <c:pt idx="1727">
                  <c:v>172.90100000000001</c:v>
                </c:pt>
                <c:pt idx="1728">
                  <c:v>173.001</c:v>
                </c:pt>
                <c:pt idx="1729">
                  <c:v>173.101</c:v>
                </c:pt>
                <c:pt idx="1730">
                  <c:v>173.20099999999999</c:v>
                </c:pt>
                <c:pt idx="1731">
                  <c:v>173.30099999999999</c:v>
                </c:pt>
                <c:pt idx="1732">
                  <c:v>173.40100000000001</c:v>
                </c:pt>
                <c:pt idx="1733">
                  <c:v>173.501</c:v>
                </c:pt>
                <c:pt idx="1734">
                  <c:v>173.601</c:v>
                </c:pt>
                <c:pt idx="1735">
                  <c:v>173.70099999999999</c:v>
                </c:pt>
                <c:pt idx="1736">
                  <c:v>173.80099999999999</c:v>
                </c:pt>
                <c:pt idx="1737">
                  <c:v>173.90100000000001</c:v>
                </c:pt>
                <c:pt idx="1738">
                  <c:v>174.001</c:v>
                </c:pt>
                <c:pt idx="1739">
                  <c:v>174.101</c:v>
                </c:pt>
                <c:pt idx="1740">
                  <c:v>174.20099999999999</c:v>
                </c:pt>
                <c:pt idx="1741">
                  <c:v>174.30099999999999</c:v>
                </c:pt>
                <c:pt idx="1742">
                  <c:v>174.40100000000001</c:v>
                </c:pt>
                <c:pt idx="1743">
                  <c:v>174.501</c:v>
                </c:pt>
                <c:pt idx="1744">
                  <c:v>174.601</c:v>
                </c:pt>
                <c:pt idx="1745">
                  <c:v>174.70099999999999</c:v>
                </c:pt>
                <c:pt idx="1746">
                  <c:v>174.80099999999999</c:v>
                </c:pt>
                <c:pt idx="1747">
                  <c:v>174.90100000000001</c:v>
                </c:pt>
                <c:pt idx="1748">
                  <c:v>175.001</c:v>
                </c:pt>
                <c:pt idx="1749">
                  <c:v>175.101</c:v>
                </c:pt>
                <c:pt idx="1750">
                  <c:v>175.20099999999999</c:v>
                </c:pt>
                <c:pt idx="1751">
                  <c:v>175.30099999999999</c:v>
                </c:pt>
                <c:pt idx="1752">
                  <c:v>175.40199999999999</c:v>
                </c:pt>
                <c:pt idx="1753">
                  <c:v>175.50200000000001</c:v>
                </c:pt>
                <c:pt idx="1754">
                  <c:v>175.602</c:v>
                </c:pt>
                <c:pt idx="1755">
                  <c:v>175.702</c:v>
                </c:pt>
                <c:pt idx="1756">
                  <c:v>175.80199999999999</c:v>
                </c:pt>
                <c:pt idx="1757">
                  <c:v>175.90199999999999</c:v>
                </c:pt>
                <c:pt idx="1758">
                  <c:v>176.00200000000001</c:v>
                </c:pt>
                <c:pt idx="1759">
                  <c:v>176.102</c:v>
                </c:pt>
                <c:pt idx="1760">
                  <c:v>176.202</c:v>
                </c:pt>
                <c:pt idx="1761">
                  <c:v>176.30199999999999</c:v>
                </c:pt>
                <c:pt idx="1762">
                  <c:v>176.40199999999999</c:v>
                </c:pt>
                <c:pt idx="1763">
                  <c:v>176.50200000000001</c:v>
                </c:pt>
                <c:pt idx="1764">
                  <c:v>176.602</c:v>
                </c:pt>
                <c:pt idx="1765">
                  <c:v>176.702</c:v>
                </c:pt>
                <c:pt idx="1766">
                  <c:v>176.80199999999999</c:v>
                </c:pt>
                <c:pt idx="1767">
                  <c:v>176.90199999999999</c:v>
                </c:pt>
                <c:pt idx="1768">
                  <c:v>177.00200000000001</c:v>
                </c:pt>
                <c:pt idx="1769">
                  <c:v>177.102</c:v>
                </c:pt>
                <c:pt idx="1770">
                  <c:v>177.202</c:v>
                </c:pt>
                <c:pt idx="1771">
                  <c:v>177.30199999999999</c:v>
                </c:pt>
                <c:pt idx="1772">
                  <c:v>177.40199999999999</c:v>
                </c:pt>
                <c:pt idx="1773">
                  <c:v>177.50200000000001</c:v>
                </c:pt>
                <c:pt idx="1774">
                  <c:v>177.602</c:v>
                </c:pt>
                <c:pt idx="1775">
                  <c:v>177.702</c:v>
                </c:pt>
                <c:pt idx="1776">
                  <c:v>177.80199999999999</c:v>
                </c:pt>
                <c:pt idx="1777">
                  <c:v>177.90199999999999</c:v>
                </c:pt>
                <c:pt idx="1778">
                  <c:v>178.00200000000001</c:v>
                </c:pt>
                <c:pt idx="1779">
                  <c:v>178.102</c:v>
                </c:pt>
                <c:pt idx="1780">
                  <c:v>178.202</c:v>
                </c:pt>
                <c:pt idx="1781">
                  <c:v>178.30199999999999</c:v>
                </c:pt>
                <c:pt idx="1782">
                  <c:v>178.40199999999999</c:v>
                </c:pt>
                <c:pt idx="1783">
                  <c:v>178.50200000000001</c:v>
                </c:pt>
                <c:pt idx="1784">
                  <c:v>178.602</c:v>
                </c:pt>
                <c:pt idx="1785">
                  <c:v>178.702</c:v>
                </c:pt>
                <c:pt idx="1786">
                  <c:v>178.80199999999999</c:v>
                </c:pt>
                <c:pt idx="1787">
                  <c:v>178.90199999999999</c:v>
                </c:pt>
                <c:pt idx="1788">
                  <c:v>179.00200000000001</c:v>
                </c:pt>
                <c:pt idx="1789">
                  <c:v>179.102</c:v>
                </c:pt>
                <c:pt idx="1790">
                  <c:v>179.202</c:v>
                </c:pt>
                <c:pt idx="1791">
                  <c:v>179.30199999999999</c:v>
                </c:pt>
                <c:pt idx="1792">
                  <c:v>179.40199999999999</c:v>
                </c:pt>
                <c:pt idx="1793">
                  <c:v>179.50200000000001</c:v>
                </c:pt>
                <c:pt idx="1794">
                  <c:v>179.602</c:v>
                </c:pt>
                <c:pt idx="1795">
                  <c:v>179.702</c:v>
                </c:pt>
                <c:pt idx="1796">
                  <c:v>179.80199999999999</c:v>
                </c:pt>
                <c:pt idx="1797">
                  <c:v>179.90199999999999</c:v>
                </c:pt>
                <c:pt idx="1798">
                  <c:v>180.00200000000001</c:v>
                </c:pt>
                <c:pt idx="1799">
                  <c:v>180.102</c:v>
                </c:pt>
                <c:pt idx="1800">
                  <c:v>180.202</c:v>
                </c:pt>
                <c:pt idx="1801">
                  <c:v>180.30199999999999</c:v>
                </c:pt>
                <c:pt idx="1802">
                  <c:v>180.40199999999999</c:v>
                </c:pt>
                <c:pt idx="1803">
                  <c:v>180.50200000000001</c:v>
                </c:pt>
                <c:pt idx="1804">
                  <c:v>180.602</c:v>
                </c:pt>
                <c:pt idx="1805">
                  <c:v>180.702</c:v>
                </c:pt>
                <c:pt idx="1806">
                  <c:v>180.80199999999999</c:v>
                </c:pt>
                <c:pt idx="1807">
                  <c:v>180.90199999999999</c:v>
                </c:pt>
                <c:pt idx="1808">
                  <c:v>181.00200000000001</c:v>
                </c:pt>
                <c:pt idx="1809">
                  <c:v>181.102</c:v>
                </c:pt>
                <c:pt idx="1810">
                  <c:v>181.202</c:v>
                </c:pt>
                <c:pt idx="1811">
                  <c:v>181.30199999999999</c:v>
                </c:pt>
                <c:pt idx="1812">
                  <c:v>181.40199999999999</c:v>
                </c:pt>
                <c:pt idx="1813">
                  <c:v>181.50200000000001</c:v>
                </c:pt>
                <c:pt idx="1814">
                  <c:v>181.602</c:v>
                </c:pt>
                <c:pt idx="1815">
                  <c:v>181.702</c:v>
                </c:pt>
                <c:pt idx="1816">
                  <c:v>181.80199999999999</c:v>
                </c:pt>
                <c:pt idx="1817">
                  <c:v>181.90199999999999</c:v>
                </c:pt>
                <c:pt idx="1818">
                  <c:v>182.00200000000001</c:v>
                </c:pt>
                <c:pt idx="1819">
                  <c:v>182.102</c:v>
                </c:pt>
                <c:pt idx="1820">
                  <c:v>182.202</c:v>
                </c:pt>
                <c:pt idx="1821">
                  <c:v>182.30199999999999</c:v>
                </c:pt>
                <c:pt idx="1822">
                  <c:v>182.40199999999999</c:v>
                </c:pt>
                <c:pt idx="1823">
                  <c:v>182.50200000000001</c:v>
                </c:pt>
                <c:pt idx="1824">
                  <c:v>182.602</c:v>
                </c:pt>
                <c:pt idx="1825">
                  <c:v>182.702</c:v>
                </c:pt>
                <c:pt idx="1826">
                  <c:v>182.80199999999999</c:v>
                </c:pt>
                <c:pt idx="1827">
                  <c:v>182.90199999999999</c:v>
                </c:pt>
                <c:pt idx="1828">
                  <c:v>183.00200000000001</c:v>
                </c:pt>
                <c:pt idx="1829">
                  <c:v>183.102</c:v>
                </c:pt>
                <c:pt idx="1830">
                  <c:v>183.202</c:v>
                </c:pt>
                <c:pt idx="1831">
                  <c:v>183.30199999999999</c:v>
                </c:pt>
                <c:pt idx="1832">
                  <c:v>183.40199999999999</c:v>
                </c:pt>
                <c:pt idx="1833">
                  <c:v>183.50200000000001</c:v>
                </c:pt>
                <c:pt idx="1834">
                  <c:v>183.602</c:v>
                </c:pt>
                <c:pt idx="1835">
                  <c:v>183.702</c:v>
                </c:pt>
                <c:pt idx="1836">
                  <c:v>183.80199999999999</c:v>
                </c:pt>
                <c:pt idx="1837">
                  <c:v>183.90199999999999</c:v>
                </c:pt>
                <c:pt idx="1838">
                  <c:v>184.00200000000001</c:v>
                </c:pt>
                <c:pt idx="1839">
                  <c:v>184.102</c:v>
                </c:pt>
                <c:pt idx="1840">
                  <c:v>184.202</c:v>
                </c:pt>
                <c:pt idx="1841">
                  <c:v>184.30199999999999</c:v>
                </c:pt>
                <c:pt idx="1842">
                  <c:v>184.40199999999999</c:v>
                </c:pt>
                <c:pt idx="1843">
                  <c:v>184.50200000000001</c:v>
                </c:pt>
                <c:pt idx="1844">
                  <c:v>184.602</c:v>
                </c:pt>
                <c:pt idx="1845">
                  <c:v>184.702</c:v>
                </c:pt>
                <c:pt idx="1846">
                  <c:v>184.80199999999999</c:v>
                </c:pt>
                <c:pt idx="1847">
                  <c:v>184.90199999999999</c:v>
                </c:pt>
                <c:pt idx="1848">
                  <c:v>185.00200000000001</c:v>
                </c:pt>
                <c:pt idx="1849">
                  <c:v>185.102</c:v>
                </c:pt>
                <c:pt idx="1850">
                  <c:v>185.202</c:v>
                </c:pt>
                <c:pt idx="1851">
                  <c:v>185.30199999999999</c:v>
                </c:pt>
                <c:pt idx="1852">
                  <c:v>185.40199999999999</c:v>
                </c:pt>
                <c:pt idx="1853">
                  <c:v>185.50200000000001</c:v>
                </c:pt>
                <c:pt idx="1854">
                  <c:v>185.602</c:v>
                </c:pt>
                <c:pt idx="1855">
                  <c:v>185.702</c:v>
                </c:pt>
                <c:pt idx="1856">
                  <c:v>185.80199999999999</c:v>
                </c:pt>
                <c:pt idx="1857">
                  <c:v>185.90199999999999</c:v>
                </c:pt>
                <c:pt idx="1858">
                  <c:v>186.00200000000001</c:v>
                </c:pt>
                <c:pt idx="1859">
                  <c:v>186.102</c:v>
                </c:pt>
                <c:pt idx="1860">
                  <c:v>186.202</c:v>
                </c:pt>
                <c:pt idx="1861">
                  <c:v>186.30199999999999</c:v>
                </c:pt>
                <c:pt idx="1862">
                  <c:v>186.40199999999999</c:v>
                </c:pt>
                <c:pt idx="1863">
                  <c:v>186.50200000000001</c:v>
                </c:pt>
                <c:pt idx="1864">
                  <c:v>186.602</c:v>
                </c:pt>
                <c:pt idx="1865">
                  <c:v>186.702</c:v>
                </c:pt>
                <c:pt idx="1866">
                  <c:v>186.80199999999999</c:v>
                </c:pt>
                <c:pt idx="1867">
                  <c:v>186.90199999999999</c:v>
                </c:pt>
                <c:pt idx="1868">
                  <c:v>187.00200000000001</c:v>
                </c:pt>
                <c:pt idx="1869">
                  <c:v>187.102</c:v>
                </c:pt>
                <c:pt idx="1870">
                  <c:v>187.202</c:v>
                </c:pt>
                <c:pt idx="1871">
                  <c:v>187.30199999999999</c:v>
                </c:pt>
                <c:pt idx="1872">
                  <c:v>187.40199999999999</c:v>
                </c:pt>
                <c:pt idx="1873">
                  <c:v>187.50200000000001</c:v>
                </c:pt>
                <c:pt idx="1874">
                  <c:v>187.602</c:v>
                </c:pt>
                <c:pt idx="1875">
                  <c:v>187.702</c:v>
                </c:pt>
                <c:pt idx="1876">
                  <c:v>187.80199999999999</c:v>
                </c:pt>
                <c:pt idx="1877">
                  <c:v>187.90199999999999</c:v>
                </c:pt>
                <c:pt idx="1878">
                  <c:v>188.00200000000001</c:v>
                </c:pt>
                <c:pt idx="1879">
                  <c:v>188.102</c:v>
                </c:pt>
                <c:pt idx="1880">
                  <c:v>188.202</c:v>
                </c:pt>
                <c:pt idx="1881">
                  <c:v>188.30199999999999</c:v>
                </c:pt>
                <c:pt idx="1882">
                  <c:v>188.40199999999999</c:v>
                </c:pt>
                <c:pt idx="1883">
                  <c:v>188.50200000000001</c:v>
                </c:pt>
                <c:pt idx="1884">
                  <c:v>188.602</c:v>
                </c:pt>
                <c:pt idx="1885">
                  <c:v>188.702</c:v>
                </c:pt>
                <c:pt idx="1886">
                  <c:v>188.80199999999999</c:v>
                </c:pt>
                <c:pt idx="1887">
                  <c:v>188.90199999999999</c:v>
                </c:pt>
                <c:pt idx="1888">
                  <c:v>189.00200000000001</c:v>
                </c:pt>
                <c:pt idx="1889">
                  <c:v>189.102</c:v>
                </c:pt>
                <c:pt idx="1890">
                  <c:v>189.202</c:v>
                </c:pt>
                <c:pt idx="1891">
                  <c:v>189.30199999999999</c:v>
                </c:pt>
                <c:pt idx="1892">
                  <c:v>189.40199999999999</c:v>
                </c:pt>
                <c:pt idx="1893">
                  <c:v>189.50200000000001</c:v>
                </c:pt>
                <c:pt idx="1894">
                  <c:v>189.602</c:v>
                </c:pt>
                <c:pt idx="1895">
                  <c:v>189.702</c:v>
                </c:pt>
                <c:pt idx="1896">
                  <c:v>189.80199999999999</c:v>
                </c:pt>
                <c:pt idx="1897">
                  <c:v>189.90199999999999</c:v>
                </c:pt>
                <c:pt idx="1898">
                  <c:v>190.00200000000001</c:v>
                </c:pt>
                <c:pt idx="1899">
                  <c:v>190.102</c:v>
                </c:pt>
                <c:pt idx="1900">
                  <c:v>190.202</c:v>
                </c:pt>
                <c:pt idx="1901">
                  <c:v>190.30199999999999</c:v>
                </c:pt>
                <c:pt idx="1902">
                  <c:v>190.40199999999999</c:v>
                </c:pt>
                <c:pt idx="1903">
                  <c:v>190.50200000000001</c:v>
                </c:pt>
                <c:pt idx="1904">
                  <c:v>190.602</c:v>
                </c:pt>
                <c:pt idx="1905">
                  <c:v>190.702</c:v>
                </c:pt>
                <c:pt idx="1906">
                  <c:v>190.80199999999999</c:v>
                </c:pt>
                <c:pt idx="1907">
                  <c:v>190.90199999999999</c:v>
                </c:pt>
                <c:pt idx="1908">
                  <c:v>191.00200000000001</c:v>
                </c:pt>
                <c:pt idx="1909">
                  <c:v>191.102</c:v>
                </c:pt>
                <c:pt idx="1910">
                  <c:v>191.202</c:v>
                </c:pt>
                <c:pt idx="1911">
                  <c:v>191.30199999999999</c:v>
                </c:pt>
                <c:pt idx="1912">
                  <c:v>191.40199999999999</c:v>
                </c:pt>
                <c:pt idx="1913">
                  <c:v>191.50200000000001</c:v>
                </c:pt>
                <c:pt idx="1914">
                  <c:v>191.602</c:v>
                </c:pt>
                <c:pt idx="1915">
                  <c:v>191.702</c:v>
                </c:pt>
                <c:pt idx="1916">
                  <c:v>191.803</c:v>
                </c:pt>
                <c:pt idx="1917">
                  <c:v>191.90299999999999</c:v>
                </c:pt>
                <c:pt idx="1918">
                  <c:v>192.00299999999999</c:v>
                </c:pt>
                <c:pt idx="1919">
                  <c:v>192.10300000000001</c:v>
                </c:pt>
                <c:pt idx="1920">
                  <c:v>192.203</c:v>
                </c:pt>
                <c:pt idx="1921">
                  <c:v>192.303</c:v>
                </c:pt>
                <c:pt idx="1922">
                  <c:v>192.40299999999999</c:v>
                </c:pt>
                <c:pt idx="1923">
                  <c:v>192.50299999999999</c:v>
                </c:pt>
                <c:pt idx="1924">
                  <c:v>192.60300000000001</c:v>
                </c:pt>
                <c:pt idx="1925">
                  <c:v>192.703</c:v>
                </c:pt>
                <c:pt idx="1926">
                  <c:v>192.803</c:v>
                </c:pt>
                <c:pt idx="1927">
                  <c:v>192.90299999999999</c:v>
                </c:pt>
                <c:pt idx="1928">
                  <c:v>193.00299999999999</c:v>
                </c:pt>
                <c:pt idx="1929">
                  <c:v>193.10300000000001</c:v>
                </c:pt>
                <c:pt idx="1930">
                  <c:v>193.203</c:v>
                </c:pt>
                <c:pt idx="1931">
                  <c:v>193.303</c:v>
                </c:pt>
                <c:pt idx="1932">
                  <c:v>193.40299999999999</c:v>
                </c:pt>
                <c:pt idx="1933">
                  <c:v>193.50299999999999</c:v>
                </c:pt>
                <c:pt idx="1934">
                  <c:v>193.60300000000001</c:v>
                </c:pt>
                <c:pt idx="1935">
                  <c:v>193.703</c:v>
                </c:pt>
                <c:pt idx="1936">
                  <c:v>193.803</c:v>
                </c:pt>
                <c:pt idx="1937">
                  <c:v>193.90299999999999</c:v>
                </c:pt>
                <c:pt idx="1938">
                  <c:v>194.00299999999999</c:v>
                </c:pt>
                <c:pt idx="1939">
                  <c:v>194.10300000000001</c:v>
                </c:pt>
                <c:pt idx="1940">
                  <c:v>194.203</c:v>
                </c:pt>
                <c:pt idx="1941">
                  <c:v>194.303</c:v>
                </c:pt>
                <c:pt idx="1942">
                  <c:v>194.40299999999999</c:v>
                </c:pt>
                <c:pt idx="1943">
                  <c:v>194.50299999999999</c:v>
                </c:pt>
                <c:pt idx="1944">
                  <c:v>194.60300000000001</c:v>
                </c:pt>
                <c:pt idx="1945">
                  <c:v>194.703</c:v>
                </c:pt>
                <c:pt idx="1946">
                  <c:v>194.803</c:v>
                </c:pt>
                <c:pt idx="1947">
                  <c:v>194.90299999999999</c:v>
                </c:pt>
                <c:pt idx="1948">
                  <c:v>195.00299999999999</c:v>
                </c:pt>
                <c:pt idx="1949">
                  <c:v>195.10300000000001</c:v>
                </c:pt>
                <c:pt idx="1950">
                  <c:v>195.203</c:v>
                </c:pt>
                <c:pt idx="1951">
                  <c:v>195.303</c:v>
                </c:pt>
                <c:pt idx="1952">
                  <c:v>195.40299999999999</c:v>
                </c:pt>
                <c:pt idx="1953">
                  <c:v>195.50299999999999</c:v>
                </c:pt>
                <c:pt idx="1954">
                  <c:v>195.60300000000001</c:v>
                </c:pt>
                <c:pt idx="1955">
                  <c:v>195.703</c:v>
                </c:pt>
                <c:pt idx="1956">
                  <c:v>195.803</c:v>
                </c:pt>
                <c:pt idx="1957">
                  <c:v>195.90299999999999</c:v>
                </c:pt>
                <c:pt idx="1958">
                  <c:v>196.00299999999999</c:v>
                </c:pt>
                <c:pt idx="1959">
                  <c:v>196.10300000000001</c:v>
                </c:pt>
                <c:pt idx="1960">
                  <c:v>196.203</c:v>
                </c:pt>
                <c:pt idx="1961">
                  <c:v>196.303</c:v>
                </c:pt>
                <c:pt idx="1962">
                  <c:v>196.40299999999999</c:v>
                </c:pt>
                <c:pt idx="1963">
                  <c:v>196.50299999999999</c:v>
                </c:pt>
                <c:pt idx="1964">
                  <c:v>196.60300000000001</c:v>
                </c:pt>
                <c:pt idx="1965">
                  <c:v>196.703</c:v>
                </c:pt>
                <c:pt idx="1966">
                  <c:v>196.803</c:v>
                </c:pt>
                <c:pt idx="1967">
                  <c:v>196.90299999999999</c:v>
                </c:pt>
                <c:pt idx="1968">
                  <c:v>197.00299999999999</c:v>
                </c:pt>
                <c:pt idx="1969">
                  <c:v>197.10300000000001</c:v>
                </c:pt>
                <c:pt idx="1970">
                  <c:v>197.203</c:v>
                </c:pt>
                <c:pt idx="1971">
                  <c:v>197.303</c:v>
                </c:pt>
                <c:pt idx="1972">
                  <c:v>197.40299999999999</c:v>
                </c:pt>
                <c:pt idx="1973">
                  <c:v>197.50299999999999</c:v>
                </c:pt>
                <c:pt idx="1974">
                  <c:v>197.60300000000001</c:v>
                </c:pt>
                <c:pt idx="1975">
                  <c:v>197.703</c:v>
                </c:pt>
                <c:pt idx="1976">
                  <c:v>197.803</c:v>
                </c:pt>
                <c:pt idx="1977">
                  <c:v>197.90299999999999</c:v>
                </c:pt>
                <c:pt idx="1978">
                  <c:v>198.00299999999999</c:v>
                </c:pt>
                <c:pt idx="1979">
                  <c:v>198.10300000000001</c:v>
                </c:pt>
                <c:pt idx="1980">
                  <c:v>198.203</c:v>
                </c:pt>
                <c:pt idx="1981">
                  <c:v>198.303</c:v>
                </c:pt>
                <c:pt idx="1982">
                  <c:v>198.40299999999999</c:v>
                </c:pt>
                <c:pt idx="1983">
                  <c:v>198.50299999999999</c:v>
                </c:pt>
                <c:pt idx="1984">
                  <c:v>198.60300000000001</c:v>
                </c:pt>
                <c:pt idx="1985">
                  <c:v>198.703</c:v>
                </c:pt>
                <c:pt idx="1986">
                  <c:v>198.803</c:v>
                </c:pt>
                <c:pt idx="1987">
                  <c:v>198.90299999999999</c:v>
                </c:pt>
                <c:pt idx="1988">
                  <c:v>199.00299999999999</c:v>
                </c:pt>
                <c:pt idx="1989">
                  <c:v>199.10300000000001</c:v>
                </c:pt>
                <c:pt idx="1990">
                  <c:v>199.203</c:v>
                </c:pt>
                <c:pt idx="1991">
                  <c:v>199.303</c:v>
                </c:pt>
                <c:pt idx="1992">
                  <c:v>199.40299999999999</c:v>
                </c:pt>
                <c:pt idx="1993">
                  <c:v>199.50299999999999</c:v>
                </c:pt>
                <c:pt idx="1994">
                  <c:v>199.60300000000001</c:v>
                </c:pt>
                <c:pt idx="1995">
                  <c:v>199.703</c:v>
                </c:pt>
                <c:pt idx="1996">
                  <c:v>199.803</c:v>
                </c:pt>
                <c:pt idx="1997">
                  <c:v>199.90299999999999</c:v>
                </c:pt>
                <c:pt idx="1998">
                  <c:v>200.00299999999999</c:v>
                </c:pt>
                <c:pt idx="1999">
                  <c:v>200.10300000000001</c:v>
                </c:pt>
                <c:pt idx="2000">
                  <c:v>200.203</c:v>
                </c:pt>
                <c:pt idx="2001">
                  <c:v>200.303</c:v>
                </c:pt>
                <c:pt idx="2002">
                  <c:v>200.40299999999999</c:v>
                </c:pt>
                <c:pt idx="2003">
                  <c:v>200.50299999999999</c:v>
                </c:pt>
                <c:pt idx="2004">
                  <c:v>200.60300000000001</c:v>
                </c:pt>
                <c:pt idx="2005">
                  <c:v>200.703</c:v>
                </c:pt>
                <c:pt idx="2006">
                  <c:v>200.803</c:v>
                </c:pt>
                <c:pt idx="2007">
                  <c:v>200.90299999999999</c:v>
                </c:pt>
                <c:pt idx="2008">
                  <c:v>201.00299999999999</c:v>
                </c:pt>
                <c:pt idx="2009">
                  <c:v>201.10300000000001</c:v>
                </c:pt>
                <c:pt idx="2010">
                  <c:v>201.203</c:v>
                </c:pt>
                <c:pt idx="2011">
                  <c:v>201.303</c:v>
                </c:pt>
                <c:pt idx="2012">
                  <c:v>201.40299999999999</c:v>
                </c:pt>
                <c:pt idx="2013">
                  <c:v>201.50299999999999</c:v>
                </c:pt>
                <c:pt idx="2014">
                  <c:v>201.60300000000001</c:v>
                </c:pt>
                <c:pt idx="2015">
                  <c:v>201.703</c:v>
                </c:pt>
                <c:pt idx="2016">
                  <c:v>201.803</c:v>
                </c:pt>
                <c:pt idx="2017">
                  <c:v>201.90299999999999</c:v>
                </c:pt>
                <c:pt idx="2018">
                  <c:v>202.00299999999999</c:v>
                </c:pt>
                <c:pt idx="2019">
                  <c:v>202.10300000000001</c:v>
                </c:pt>
                <c:pt idx="2020">
                  <c:v>202.203</c:v>
                </c:pt>
                <c:pt idx="2021">
                  <c:v>202.303</c:v>
                </c:pt>
                <c:pt idx="2022">
                  <c:v>202.40299999999999</c:v>
                </c:pt>
                <c:pt idx="2023">
                  <c:v>202.50299999999999</c:v>
                </c:pt>
                <c:pt idx="2024">
                  <c:v>202.60300000000001</c:v>
                </c:pt>
                <c:pt idx="2025">
                  <c:v>202.703</c:v>
                </c:pt>
                <c:pt idx="2026">
                  <c:v>202.803</c:v>
                </c:pt>
                <c:pt idx="2027">
                  <c:v>202.90299999999999</c:v>
                </c:pt>
                <c:pt idx="2028">
                  <c:v>203.00299999999999</c:v>
                </c:pt>
                <c:pt idx="2029">
                  <c:v>203.10300000000001</c:v>
                </c:pt>
                <c:pt idx="2030">
                  <c:v>203.203</c:v>
                </c:pt>
                <c:pt idx="2031">
                  <c:v>203.303</c:v>
                </c:pt>
                <c:pt idx="2032">
                  <c:v>203.40299999999999</c:v>
                </c:pt>
                <c:pt idx="2033">
                  <c:v>203.50299999999999</c:v>
                </c:pt>
                <c:pt idx="2034">
                  <c:v>203.60300000000001</c:v>
                </c:pt>
                <c:pt idx="2035">
                  <c:v>203.703</c:v>
                </c:pt>
                <c:pt idx="2036">
                  <c:v>203.803</c:v>
                </c:pt>
                <c:pt idx="2037">
                  <c:v>203.90299999999999</c:v>
                </c:pt>
                <c:pt idx="2038">
                  <c:v>204.00299999999999</c:v>
                </c:pt>
                <c:pt idx="2039">
                  <c:v>204.10300000000001</c:v>
                </c:pt>
                <c:pt idx="2040">
                  <c:v>204.203</c:v>
                </c:pt>
                <c:pt idx="2041">
                  <c:v>204.303</c:v>
                </c:pt>
                <c:pt idx="2042">
                  <c:v>204.40299999999999</c:v>
                </c:pt>
                <c:pt idx="2043">
                  <c:v>204.50299999999999</c:v>
                </c:pt>
                <c:pt idx="2044">
                  <c:v>204.60300000000001</c:v>
                </c:pt>
                <c:pt idx="2045">
                  <c:v>204.703</c:v>
                </c:pt>
                <c:pt idx="2046">
                  <c:v>204.803</c:v>
                </c:pt>
                <c:pt idx="2047">
                  <c:v>204.90299999999999</c:v>
                </c:pt>
                <c:pt idx="2048">
                  <c:v>205.00299999999999</c:v>
                </c:pt>
                <c:pt idx="2049">
                  <c:v>205.10300000000001</c:v>
                </c:pt>
                <c:pt idx="2050">
                  <c:v>205.203</c:v>
                </c:pt>
                <c:pt idx="2051">
                  <c:v>205.303</c:v>
                </c:pt>
                <c:pt idx="2052">
                  <c:v>205.40299999999999</c:v>
                </c:pt>
                <c:pt idx="2053">
                  <c:v>205.50299999999999</c:v>
                </c:pt>
                <c:pt idx="2054">
                  <c:v>205.60300000000001</c:v>
                </c:pt>
                <c:pt idx="2055">
                  <c:v>205.703</c:v>
                </c:pt>
                <c:pt idx="2056">
                  <c:v>205.803</c:v>
                </c:pt>
                <c:pt idx="2057">
                  <c:v>205.90299999999999</c:v>
                </c:pt>
                <c:pt idx="2058">
                  <c:v>206.00299999999999</c:v>
                </c:pt>
                <c:pt idx="2059">
                  <c:v>206.10300000000001</c:v>
                </c:pt>
                <c:pt idx="2060">
                  <c:v>206.203</c:v>
                </c:pt>
                <c:pt idx="2061">
                  <c:v>206.303</c:v>
                </c:pt>
                <c:pt idx="2062">
                  <c:v>206.40299999999999</c:v>
                </c:pt>
                <c:pt idx="2063">
                  <c:v>206.50299999999999</c:v>
                </c:pt>
                <c:pt idx="2064">
                  <c:v>206.60300000000001</c:v>
                </c:pt>
                <c:pt idx="2065">
                  <c:v>206.703</c:v>
                </c:pt>
                <c:pt idx="2066">
                  <c:v>206.803</c:v>
                </c:pt>
                <c:pt idx="2067">
                  <c:v>206.90299999999999</c:v>
                </c:pt>
                <c:pt idx="2068">
                  <c:v>207.00299999999999</c:v>
                </c:pt>
                <c:pt idx="2069">
                  <c:v>207.10300000000001</c:v>
                </c:pt>
                <c:pt idx="2070">
                  <c:v>207.203</c:v>
                </c:pt>
                <c:pt idx="2071">
                  <c:v>207.303</c:v>
                </c:pt>
                <c:pt idx="2072">
                  <c:v>207.40299999999999</c:v>
                </c:pt>
                <c:pt idx="2073">
                  <c:v>207.50299999999999</c:v>
                </c:pt>
                <c:pt idx="2074">
                  <c:v>207.60300000000001</c:v>
                </c:pt>
                <c:pt idx="2075">
                  <c:v>207.703</c:v>
                </c:pt>
                <c:pt idx="2076">
                  <c:v>207.803</c:v>
                </c:pt>
                <c:pt idx="2077">
                  <c:v>207.90299999999999</c:v>
                </c:pt>
                <c:pt idx="2078">
                  <c:v>208.00299999999999</c:v>
                </c:pt>
                <c:pt idx="2079">
                  <c:v>208.10400000000001</c:v>
                </c:pt>
                <c:pt idx="2080">
                  <c:v>208.20400000000001</c:v>
                </c:pt>
                <c:pt idx="2081">
                  <c:v>208.304</c:v>
                </c:pt>
                <c:pt idx="2082">
                  <c:v>208.404</c:v>
                </c:pt>
                <c:pt idx="2083">
                  <c:v>208.50399999999999</c:v>
                </c:pt>
                <c:pt idx="2084">
                  <c:v>208.60400000000001</c:v>
                </c:pt>
                <c:pt idx="2085">
                  <c:v>208.70400000000001</c:v>
                </c:pt>
                <c:pt idx="2086">
                  <c:v>208.804</c:v>
                </c:pt>
                <c:pt idx="2087">
                  <c:v>208.904</c:v>
                </c:pt>
                <c:pt idx="2088">
                  <c:v>209.00399999999999</c:v>
                </c:pt>
                <c:pt idx="2089">
                  <c:v>209.10400000000001</c:v>
                </c:pt>
                <c:pt idx="2090">
                  <c:v>209.20400000000001</c:v>
                </c:pt>
                <c:pt idx="2091">
                  <c:v>209.304</c:v>
                </c:pt>
                <c:pt idx="2092">
                  <c:v>209.404</c:v>
                </c:pt>
                <c:pt idx="2093">
                  <c:v>209.50399999999999</c:v>
                </c:pt>
                <c:pt idx="2094">
                  <c:v>209.60400000000001</c:v>
                </c:pt>
                <c:pt idx="2095">
                  <c:v>209.70400000000001</c:v>
                </c:pt>
                <c:pt idx="2096">
                  <c:v>209.804</c:v>
                </c:pt>
                <c:pt idx="2097">
                  <c:v>209.904</c:v>
                </c:pt>
                <c:pt idx="2098">
                  <c:v>210.00399999999999</c:v>
                </c:pt>
                <c:pt idx="2099">
                  <c:v>210.10400000000001</c:v>
                </c:pt>
                <c:pt idx="2100">
                  <c:v>210.20400000000001</c:v>
                </c:pt>
                <c:pt idx="2101">
                  <c:v>210.304</c:v>
                </c:pt>
                <c:pt idx="2102">
                  <c:v>210.404</c:v>
                </c:pt>
                <c:pt idx="2103">
                  <c:v>210.50399999999999</c:v>
                </c:pt>
                <c:pt idx="2104">
                  <c:v>210.60400000000001</c:v>
                </c:pt>
                <c:pt idx="2105">
                  <c:v>210.70400000000001</c:v>
                </c:pt>
                <c:pt idx="2106">
                  <c:v>210.804</c:v>
                </c:pt>
                <c:pt idx="2107">
                  <c:v>210.904</c:v>
                </c:pt>
                <c:pt idx="2108">
                  <c:v>211.00399999999999</c:v>
                </c:pt>
                <c:pt idx="2109">
                  <c:v>211.10400000000001</c:v>
                </c:pt>
                <c:pt idx="2110">
                  <c:v>211.20400000000001</c:v>
                </c:pt>
                <c:pt idx="2111">
                  <c:v>211.304</c:v>
                </c:pt>
                <c:pt idx="2112">
                  <c:v>211.404</c:v>
                </c:pt>
                <c:pt idx="2113">
                  <c:v>211.50399999999999</c:v>
                </c:pt>
                <c:pt idx="2114">
                  <c:v>211.60400000000001</c:v>
                </c:pt>
                <c:pt idx="2115">
                  <c:v>211.70400000000001</c:v>
                </c:pt>
                <c:pt idx="2116">
                  <c:v>211.804</c:v>
                </c:pt>
                <c:pt idx="2117">
                  <c:v>211.904</c:v>
                </c:pt>
                <c:pt idx="2118">
                  <c:v>212.00399999999999</c:v>
                </c:pt>
                <c:pt idx="2119">
                  <c:v>212.10400000000001</c:v>
                </c:pt>
                <c:pt idx="2120">
                  <c:v>212.20400000000001</c:v>
                </c:pt>
                <c:pt idx="2121">
                  <c:v>212.304</c:v>
                </c:pt>
                <c:pt idx="2122">
                  <c:v>212.404</c:v>
                </c:pt>
                <c:pt idx="2123">
                  <c:v>212.50399999999999</c:v>
                </c:pt>
                <c:pt idx="2124">
                  <c:v>212.60400000000001</c:v>
                </c:pt>
                <c:pt idx="2125">
                  <c:v>212.70400000000001</c:v>
                </c:pt>
                <c:pt idx="2126">
                  <c:v>212.804</c:v>
                </c:pt>
                <c:pt idx="2127">
                  <c:v>212.904</c:v>
                </c:pt>
                <c:pt idx="2128">
                  <c:v>213.00399999999999</c:v>
                </c:pt>
                <c:pt idx="2129">
                  <c:v>213.10400000000001</c:v>
                </c:pt>
                <c:pt idx="2130">
                  <c:v>213.20400000000001</c:v>
                </c:pt>
                <c:pt idx="2131">
                  <c:v>213.304</c:v>
                </c:pt>
                <c:pt idx="2132">
                  <c:v>213.404</c:v>
                </c:pt>
                <c:pt idx="2133">
                  <c:v>213.50399999999999</c:v>
                </c:pt>
                <c:pt idx="2134">
                  <c:v>213.60400000000001</c:v>
                </c:pt>
                <c:pt idx="2135">
                  <c:v>213.70400000000001</c:v>
                </c:pt>
                <c:pt idx="2136">
                  <c:v>213.804</c:v>
                </c:pt>
                <c:pt idx="2137">
                  <c:v>213.904</c:v>
                </c:pt>
                <c:pt idx="2138">
                  <c:v>214.00399999999999</c:v>
                </c:pt>
                <c:pt idx="2139">
                  <c:v>214.10400000000001</c:v>
                </c:pt>
                <c:pt idx="2140">
                  <c:v>214.20400000000001</c:v>
                </c:pt>
                <c:pt idx="2141">
                  <c:v>214.304</c:v>
                </c:pt>
                <c:pt idx="2142">
                  <c:v>214.404</c:v>
                </c:pt>
                <c:pt idx="2143">
                  <c:v>214.50399999999999</c:v>
                </c:pt>
                <c:pt idx="2144">
                  <c:v>214.60400000000001</c:v>
                </c:pt>
                <c:pt idx="2145">
                  <c:v>214.70400000000001</c:v>
                </c:pt>
                <c:pt idx="2146">
                  <c:v>214.804</c:v>
                </c:pt>
                <c:pt idx="2147">
                  <c:v>214.904</c:v>
                </c:pt>
                <c:pt idx="2148">
                  <c:v>215.00399999999999</c:v>
                </c:pt>
                <c:pt idx="2149">
                  <c:v>215.10400000000001</c:v>
                </c:pt>
                <c:pt idx="2150">
                  <c:v>215.20400000000001</c:v>
                </c:pt>
                <c:pt idx="2151">
                  <c:v>215.304</c:v>
                </c:pt>
                <c:pt idx="2152">
                  <c:v>215.404</c:v>
                </c:pt>
                <c:pt idx="2153">
                  <c:v>215.50399999999999</c:v>
                </c:pt>
                <c:pt idx="2154">
                  <c:v>215.60400000000001</c:v>
                </c:pt>
                <c:pt idx="2155">
                  <c:v>215.70400000000001</c:v>
                </c:pt>
                <c:pt idx="2156">
                  <c:v>215.804</c:v>
                </c:pt>
                <c:pt idx="2157">
                  <c:v>215.904</c:v>
                </c:pt>
                <c:pt idx="2158">
                  <c:v>216.00399999999999</c:v>
                </c:pt>
                <c:pt idx="2159">
                  <c:v>216.10400000000001</c:v>
                </c:pt>
                <c:pt idx="2160">
                  <c:v>216.20400000000001</c:v>
                </c:pt>
                <c:pt idx="2161">
                  <c:v>216.304</c:v>
                </c:pt>
                <c:pt idx="2162">
                  <c:v>216.404</c:v>
                </c:pt>
                <c:pt idx="2163">
                  <c:v>216.50399999999999</c:v>
                </c:pt>
                <c:pt idx="2164">
                  <c:v>216.60400000000001</c:v>
                </c:pt>
                <c:pt idx="2165">
                  <c:v>216.70400000000001</c:v>
                </c:pt>
                <c:pt idx="2166">
                  <c:v>216.804</c:v>
                </c:pt>
                <c:pt idx="2167">
                  <c:v>216.904</c:v>
                </c:pt>
                <c:pt idx="2168">
                  <c:v>217.00399999999999</c:v>
                </c:pt>
                <c:pt idx="2169">
                  <c:v>217.10400000000001</c:v>
                </c:pt>
                <c:pt idx="2170">
                  <c:v>217.20400000000001</c:v>
                </c:pt>
                <c:pt idx="2171">
                  <c:v>217.304</c:v>
                </c:pt>
                <c:pt idx="2172">
                  <c:v>217.404</c:v>
                </c:pt>
                <c:pt idx="2173">
                  <c:v>217.50399999999999</c:v>
                </c:pt>
                <c:pt idx="2174">
                  <c:v>217.60400000000001</c:v>
                </c:pt>
                <c:pt idx="2175">
                  <c:v>217.70400000000001</c:v>
                </c:pt>
                <c:pt idx="2176">
                  <c:v>217.804</c:v>
                </c:pt>
                <c:pt idx="2177">
                  <c:v>217.904</c:v>
                </c:pt>
                <c:pt idx="2178">
                  <c:v>218.00399999999999</c:v>
                </c:pt>
                <c:pt idx="2179">
                  <c:v>218.10400000000001</c:v>
                </c:pt>
                <c:pt idx="2180">
                  <c:v>218.20400000000001</c:v>
                </c:pt>
                <c:pt idx="2181">
                  <c:v>218.304</c:v>
                </c:pt>
                <c:pt idx="2182">
                  <c:v>218.404</c:v>
                </c:pt>
                <c:pt idx="2183">
                  <c:v>218.50399999999999</c:v>
                </c:pt>
                <c:pt idx="2184">
                  <c:v>218.60400000000001</c:v>
                </c:pt>
                <c:pt idx="2185">
                  <c:v>218.70400000000001</c:v>
                </c:pt>
                <c:pt idx="2186">
                  <c:v>218.804</c:v>
                </c:pt>
                <c:pt idx="2187">
                  <c:v>218.904</c:v>
                </c:pt>
                <c:pt idx="2188">
                  <c:v>219.00399999999999</c:v>
                </c:pt>
                <c:pt idx="2189">
                  <c:v>219.10400000000001</c:v>
                </c:pt>
                <c:pt idx="2190">
                  <c:v>219.20400000000001</c:v>
                </c:pt>
                <c:pt idx="2191">
                  <c:v>219.304</c:v>
                </c:pt>
                <c:pt idx="2192">
                  <c:v>219.404</c:v>
                </c:pt>
                <c:pt idx="2193">
                  <c:v>219.50399999999999</c:v>
                </c:pt>
                <c:pt idx="2194">
                  <c:v>219.60400000000001</c:v>
                </c:pt>
                <c:pt idx="2195">
                  <c:v>219.70400000000001</c:v>
                </c:pt>
                <c:pt idx="2196">
                  <c:v>219.804</c:v>
                </c:pt>
                <c:pt idx="2197">
                  <c:v>219.904</c:v>
                </c:pt>
                <c:pt idx="2198">
                  <c:v>220.00399999999999</c:v>
                </c:pt>
                <c:pt idx="2199">
                  <c:v>220.10400000000001</c:v>
                </c:pt>
                <c:pt idx="2200">
                  <c:v>220.20400000000001</c:v>
                </c:pt>
                <c:pt idx="2201">
                  <c:v>220.304</c:v>
                </c:pt>
                <c:pt idx="2202">
                  <c:v>220.404</c:v>
                </c:pt>
                <c:pt idx="2203">
                  <c:v>220.50399999999999</c:v>
                </c:pt>
                <c:pt idx="2204">
                  <c:v>220.60400000000001</c:v>
                </c:pt>
                <c:pt idx="2205">
                  <c:v>220.70400000000001</c:v>
                </c:pt>
                <c:pt idx="2206">
                  <c:v>220.804</c:v>
                </c:pt>
                <c:pt idx="2207">
                  <c:v>220.904</c:v>
                </c:pt>
                <c:pt idx="2208">
                  <c:v>221.00399999999999</c:v>
                </c:pt>
                <c:pt idx="2209">
                  <c:v>221.10400000000001</c:v>
                </c:pt>
                <c:pt idx="2210">
                  <c:v>221.20400000000001</c:v>
                </c:pt>
                <c:pt idx="2211">
                  <c:v>221.304</c:v>
                </c:pt>
                <c:pt idx="2212">
                  <c:v>221.404</c:v>
                </c:pt>
                <c:pt idx="2213">
                  <c:v>221.50399999999999</c:v>
                </c:pt>
                <c:pt idx="2214">
                  <c:v>221.60400000000001</c:v>
                </c:pt>
                <c:pt idx="2215">
                  <c:v>221.70400000000001</c:v>
                </c:pt>
                <c:pt idx="2216">
                  <c:v>221.804</c:v>
                </c:pt>
                <c:pt idx="2217">
                  <c:v>221.904</c:v>
                </c:pt>
                <c:pt idx="2218">
                  <c:v>222.00399999999999</c:v>
                </c:pt>
                <c:pt idx="2219">
                  <c:v>222.10400000000001</c:v>
                </c:pt>
                <c:pt idx="2220">
                  <c:v>222.20400000000001</c:v>
                </c:pt>
                <c:pt idx="2221">
                  <c:v>222.304</c:v>
                </c:pt>
                <c:pt idx="2222">
                  <c:v>222.404</c:v>
                </c:pt>
                <c:pt idx="2223">
                  <c:v>222.50399999999999</c:v>
                </c:pt>
                <c:pt idx="2224">
                  <c:v>222.60400000000001</c:v>
                </c:pt>
                <c:pt idx="2225">
                  <c:v>222.70400000000001</c:v>
                </c:pt>
                <c:pt idx="2226">
                  <c:v>222.804</c:v>
                </c:pt>
                <c:pt idx="2227">
                  <c:v>222.904</c:v>
                </c:pt>
                <c:pt idx="2228">
                  <c:v>223.00399999999999</c:v>
                </c:pt>
                <c:pt idx="2229">
                  <c:v>223.10400000000001</c:v>
                </c:pt>
                <c:pt idx="2230">
                  <c:v>223.20400000000001</c:v>
                </c:pt>
                <c:pt idx="2231">
                  <c:v>223.304</c:v>
                </c:pt>
                <c:pt idx="2232">
                  <c:v>223.404</c:v>
                </c:pt>
                <c:pt idx="2233">
                  <c:v>223.50399999999999</c:v>
                </c:pt>
                <c:pt idx="2234">
                  <c:v>223.60400000000001</c:v>
                </c:pt>
                <c:pt idx="2235">
                  <c:v>223.70400000000001</c:v>
                </c:pt>
                <c:pt idx="2236">
                  <c:v>223.804</c:v>
                </c:pt>
                <c:pt idx="2237">
                  <c:v>223.904</c:v>
                </c:pt>
                <c:pt idx="2238">
                  <c:v>224.00399999999999</c:v>
                </c:pt>
                <c:pt idx="2239">
                  <c:v>224.10400000000001</c:v>
                </c:pt>
                <c:pt idx="2240">
                  <c:v>224.20400000000001</c:v>
                </c:pt>
                <c:pt idx="2241">
                  <c:v>224.304</c:v>
                </c:pt>
                <c:pt idx="2242">
                  <c:v>224.404</c:v>
                </c:pt>
                <c:pt idx="2243">
                  <c:v>224.505</c:v>
                </c:pt>
                <c:pt idx="2244">
                  <c:v>224.60499999999999</c:v>
                </c:pt>
                <c:pt idx="2245">
                  <c:v>224.70500000000001</c:v>
                </c:pt>
                <c:pt idx="2246">
                  <c:v>224.80500000000001</c:v>
                </c:pt>
                <c:pt idx="2247">
                  <c:v>224.905</c:v>
                </c:pt>
                <c:pt idx="2248">
                  <c:v>225.005</c:v>
                </c:pt>
                <c:pt idx="2249">
                  <c:v>225.10499999999999</c:v>
                </c:pt>
                <c:pt idx="2250">
                  <c:v>225.20500000000001</c:v>
                </c:pt>
                <c:pt idx="2251">
                  <c:v>225.30500000000001</c:v>
                </c:pt>
                <c:pt idx="2252">
                  <c:v>225.405</c:v>
                </c:pt>
                <c:pt idx="2253">
                  <c:v>225.505</c:v>
                </c:pt>
                <c:pt idx="2254">
                  <c:v>225.60499999999999</c:v>
                </c:pt>
                <c:pt idx="2255">
                  <c:v>225.70500000000001</c:v>
                </c:pt>
                <c:pt idx="2256">
                  <c:v>225.80500000000001</c:v>
                </c:pt>
                <c:pt idx="2257">
                  <c:v>225.905</c:v>
                </c:pt>
                <c:pt idx="2258">
                  <c:v>226.005</c:v>
                </c:pt>
                <c:pt idx="2259">
                  <c:v>226.10499999999999</c:v>
                </c:pt>
                <c:pt idx="2260">
                  <c:v>226.20500000000001</c:v>
                </c:pt>
                <c:pt idx="2261">
                  <c:v>226.30500000000001</c:v>
                </c:pt>
                <c:pt idx="2262">
                  <c:v>226.405</c:v>
                </c:pt>
                <c:pt idx="2263">
                  <c:v>226.505</c:v>
                </c:pt>
                <c:pt idx="2264">
                  <c:v>226.60499999999999</c:v>
                </c:pt>
                <c:pt idx="2265">
                  <c:v>226.70500000000001</c:v>
                </c:pt>
                <c:pt idx="2266">
                  <c:v>226.80500000000001</c:v>
                </c:pt>
                <c:pt idx="2267">
                  <c:v>226.905</c:v>
                </c:pt>
                <c:pt idx="2268">
                  <c:v>227.005</c:v>
                </c:pt>
                <c:pt idx="2269">
                  <c:v>227.10499999999999</c:v>
                </c:pt>
                <c:pt idx="2270">
                  <c:v>227.20500000000001</c:v>
                </c:pt>
                <c:pt idx="2271">
                  <c:v>227.30500000000001</c:v>
                </c:pt>
                <c:pt idx="2272">
                  <c:v>227.405</c:v>
                </c:pt>
                <c:pt idx="2273">
                  <c:v>227.505</c:v>
                </c:pt>
                <c:pt idx="2274">
                  <c:v>227.60499999999999</c:v>
                </c:pt>
                <c:pt idx="2275">
                  <c:v>227.70500000000001</c:v>
                </c:pt>
                <c:pt idx="2276">
                  <c:v>227.80500000000001</c:v>
                </c:pt>
                <c:pt idx="2277">
                  <c:v>227.905</c:v>
                </c:pt>
                <c:pt idx="2278">
                  <c:v>228.005</c:v>
                </c:pt>
                <c:pt idx="2279">
                  <c:v>228.10499999999999</c:v>
                </c:pt>
                <c:pt idx="2280">
                  <c:v>228.20500000000001</c:v>
                </c:pt>
                <c:pt idx="2281">
                  <c:v>228.30500000000001</c:v>
                </c:pt>
                <c:pt idx="2282">
                  <c:v>228.405</c:v>
                </c:pt>
                <c:pt idx="2283">
                  <c:v>228.505</c:v>
                </c:pt>
                <c:pt idx="2284">
                  <c:v>228.60499999999999</c:v>
                </c:pt>
                <c:pt idx="2285">
                  <c:v>228.70500000000001</c:v>
                </c:pt>
                <c:pt idx="2286">
                  <c:v>228.80500000000001</c:v>
                </c:pt>
                <c:pt idx="2287">
                  <c:v>228.905</c:v>
                </c:pt>
                <c:pt idx="2288">
                  <c:v>229.005</c:v>
                </c:pt>
                <c:pt idx="2289">
                  <c:v>229.10499999999999</c:v>
                </c:pt>
                <c:pt idx="2290">
                  <c:v>229.20500000000001</c:v>
                </c:pt>
                <c:pt idx="2291">
                  <c:v>229.30500000000001</c:v>
                </c:pt>
                <c:pt idx="2292">
                  <c:v>229.405</c:v>
                </c:pt>
                <c:pt idx="2293">
                  <c:v>229.505</c:v>
                </c:pt>
                <c:pt idx="2294">
                  <c:v>229.60499999999999</c:v>
                </c:pt>
                <c:pt idx="2295">
                  <c:v>229.70500000000001</c:v>
                </c:pt>
                <c:pt idx="2296">
                  <c:v>229.80500000000001</c:v>
                </c:pt>
                <c:pt idx="2297">
                  <c:v>229.905</c:v>
                </c:pt>
                <c:pt idx="2298">
                  <c:v>230.005</c:v>
                </c:pt>
                <c:pt idx="2299">
                  <c:v>230.10499999999999</c:v>
                </c:pt>
                <c:pt idx="2300">
                  <c:v>230.20500000000001</c:v>
                </c:pt>
                <c:pt idx="2301">
                  <c:v>230.30500000000001</c:v>
                </c:pt>
                <c:pt idx="2302">
                  <c:v>230.405</c:v>
                </c:pt>
                <c:pt idx="2303">
                  <c:v>230.505</c:v>
                </c:pt>
                <c:pt idx="2304">
                  <c:v>230.60499999999999</c:v>
                </c:pt>
                <c:pt idx="2305">
                  <c:v>230.70500000000001</c:v>
                </c:pt>
                <c:pt idx="2306">
                  <c:v>230.80500000000001</c:v>
                </c:pt>
                <c:pt idx="2307">
                  <c:v>230.905</c:v>
                </c:pt>
                <c:pt idx="2308">
                  <c:v>231.005</c:v>
                </c:pt>
                <c:pt idx="2309">
                  <c:v>231.10499999999999</c:v>
                </c:pt>
                <c:pt idx="2310">
                  <c:v>231.20500000000001</c:v>
                </c:pt>
                <c:pt idx="2311">
                  <c:v>231.30500000000001</c:v>
                </c:pt>
                <c:pt idx="2312">
                  <c:v>231.405</c:v>
                </c:pt>
                <c:pt idx="2313">
                  <c:v>231.505</c:v>
                </c:pt>
                <c:pt idx="2314">
                  <c:v>231.60499999999999</c:v>
                </c:pt>
                <c:pt idx="2315">
                  <c:v>231.70500000000001</c:v>
                </c:pt>
                <c:pt idx="2316">
                  <c:v>231.80500000000001</c:v>
                </c:pt>
                <c:pt idx="2317">
                  <c:v>231.905</c:v>
                </c:pt>
                <c:pt idx="2318">
                  <c:v>232.005</c:v>
                </c:pt>
                <c:pt idx="2319">
                  <c:v>232.10499999999999</c:v>
                </c:pt>
                <c:pt idx="2320">
                  <c:v>232.20500000000001</c:v>
                </c:pt>
                <c:pt idx="2321">
                  <c:v>232.30500000000001</c:v>
                </c:pt>
                <c:pt idx="2322">
                  <c:v>232.405</c:v>
                </c:pt>
                <c:pt idx="2323">
                  <c:v>232.505</c:v>
                </c:pt>
                <c:pt idx="2324">
                  <c:v>232.60499999999999</c:v>
                </c:pt>
                <c:pt idx="2325">
                  <c:v>232.70500000000001</c:v>
                </c:pt>
                <c:pt idx="2326">
                  <c:v>232.80500000000001</c:v>
                </c:pt>
                <c:pt idx="2327">
                  <c:v>232.905</c:v>
                </c:pt>
                <c:pt idx="2328">
                  <c:v>233.005</c:v>
                </c:pt>
                <c:pt idx="2329">
                  <c:v>233.10499999999999</c:v>
                </c:pt>
                <c:pt idx="2330">
                  <c:v>233.20500000000001</c:v>
                </c:pt>
                <c:pt idx="2331">
                  <c:v>233.30500000000001</c:v>
                </c:pt>
                <c:pt idx="2332">
                  <c:v>233.405</c:v>
                </c:pt>
                <c:pt idx="2333">
                  <c:v>233.505</c:v>
                </c:pt>
                <c:pt idx="2334">
                  <c:v>233.60499999999999</c:v>
                </c:pt>
                <c:pt idx="2335">
                  <c:v>233.70500000000001</c:v>
                </c:pt>
                <c:pt idx="2336">
                  <c:v>233.80500000000001</c:v>
                </c:pt>
                <c:pt idx="2337">
                  <c:v>233.905</c:v>
                </c:pt>
                <c:pt idx="2338">
                  <c:v>234.005</c:v>
                </c:pt>
                <c:pt idx="2339">
                  <c:v>234.10499999999999</c:v>
                </c:pt>
                <c:pt idx="2340">
                  <c:v>234.20500000000001</c:v>
                </c:pt>
                <c:pt idx="2341">
                  <c:v>234.30500000000001</c:v>
                </c:pt>
                <c:pt idx="2342">
                  <c:v>234.405</c:v>
                </c:pt>
                <c:pt idx="2343">
                  <c:v>234.505</c:v>
                </c:pt>
                <c:pt idx="2344">
                  <c:v>234.60499999999999</c:v>
                </c:pt>
                <c:pt idx="2345">
                  <c:v>234.70500000000001</c:v>
                </c:pt>
                <c:pt idx="2346">
                  <c:v>234.80500000000001</c:v>
                </c:pt>
                <c:pt idx="2347">
                  <c:v>234.905</c:v>
                </c:pt>
                <c:pt idx="2348">
                  <c:v>235.005</c:v>
                </c:pt>
                <c:pt idx="2349">
                  <c:v>235.10499999999999</c:v>
                </c:pt>
                <c:pt idx="2350">
                  <c:v>235.20500000000001</c:v>
                </c:pt>
                <c:pt idx="2351">
                  <c:v>235.30500000000001</c:v>
                </c:pt>
                <c:pt idx="2352">
                  <c:v>235.405</c:v>
                </c:pt>
                <c:pt idx="2353">
                  <c:v>235.505</c:v>
                </c:pt>
                <c:pt idx="2354">
                  <c:v>235.60499999999999</c:v>
                </c:pt>
                <c:pt idx="2355">
                  <c:v>235.70500000000001</c:v>
                </c:pt>
                <c:pt idx="2356">
                  <c:v>235.80500000000001</c:v>
                </c:pt>
                <c:pt idx="2357">
                  <c:v>235.905</c:v>
                </c:pt>
                <c:pt idx="2358">
                  <c:v>236.005</c:v>
                </c:pt>
                <c:pt idx="2359">
                  <c:v>236.10499999999999</c:v>
                </c:pt>
                <c:pt idx="2360">
                  <c:v>236.20500000000001</c:v>
                </c:pt>
                <c:pt idx="2361">
                  <c:v>236.30500000000001</c:v>
                </c:pt>
                <c:pt idx="2362">
                  <c:v>236.405</c:v>
                </c:pt>
                <c:pt idx="2363">
                  <c:v>236.505</c:v>
                </c:pt>
                <c:pt idx="2364">
                  <c:v>236.60499999999999</c:v>
                </c:pt>
                <c:pt idx="2365">
                  <c:v>236.70500000000001</c:v>
                </c:pt>
                <c:pt idx="2366">
                  <c:v>236.80500000000001</c:v>
                </c:pt>
                <c:pt idx="2367">
                  <c:v>236.905</c:v>
                </c:pt>
                <c:pt idx="2368">
                  <c:v>237.005</c:v>
                </c:pt>
                <c:pt idx="2369">
                  <c:v>237.10499999999999</c:v>
                </c:pt>
                <c:pt idx="2370">
                  <c:v>237.20500000000001</c:v>
                </c:pt>
                <c:pt idx="2371">
                  <c:v>237.30500000000001</c:v>
                </c:pt>
                <c:pt idx="2372">
                  <c:v>237.405</c:v>
                </c:pt>
                <c:pt idx="2373">
                  <c:v>237.505</c:v>
                </c:pt>
                <c:pt idx="2374">
                  <c:v>237.60499999999999</c:v>
                </c:pt>
                <c:pt idx="2375">
                  <c:v>237.70500000000001</c:v>
                </c:pt>
                <c:pt idx="2376">
                  <c:v>237.80500000000001</c:v>
                </c:pt>
                <c:pt idx="2377">
                  <c:v>237.905</c:v>
                </c:pt>
                <c:pt idx="2378">
                  <c:v>238.005</c:v>
                </c:pt>
                <c:pt idx="2379">
                  <c:v>238.10499999999999</c:v>
                </c:pt>
                <c:pt idx="2380">
                  <c:v>238.20500000000001</c:v>
                </c:pt>
                <c:pt idx="2381">
                  <c:v>238.30500000000001</c:v>
                </c:pt>
                <c:pt idx="2382">
                  <c:v>238.405</c:v>
                </c:pt>
                <c:pt idx="2383">
                  <c:v>238.505</c:v>
                </c:pt>
                <c:pt idx="2384">
                  <c:v>238.60499999999999</c:v>
                </c:pt>
                <c:pt idx="2385">
                  <c:v>238.70500000000001</c:v>
                </c:pt>
                <c:pt idx="2386">
                  <c:v>238.80500000000001</c:v>
                </c:pt>
                <c:pt idx="2387">
                  <c:v>238.905</c:v>
                </c:pt>
                <c:pt idx="2388">
                  <c:v>239.005</c:v>
                </c:pt>
                <c:pt idx="2389">
                  <c:v>239.10499999999999</c:v>
                </c:pt>
                <c:pt idx="2390">
                  <c:v>239.20500000000001</c:v>
                </c:pt>
                <c:pt idx="2391">
                  <c:v>239.30500000000001</c:v>
                </c:pt>
                <c:pt idx="2392">
                  <c:v>239.405</c:v>
                </c:pt>
                <c:pt idx="2393">
                  <c:v>239.505</c:v>
                </c:pt>
                <c:pt idx="2394">
                  <c:v>239.60499999999999</c:v>
                </c:pt>
                <c:pt idx="2395">
                  <c:v>239.70500000000001</c:v>
                </c:pt>
                <c:pt idx="2396">
                  <c:v>239.80500000000001</c:v>
                </c:pt>
                <c:pt idx="2397">
                  <c:v>239.905</c:v>
                </c:pt>
                <c:pt idx="2398">
                  <c:v>240.005</c:v>
                </c:pt>
                <c:pt idx="2399">
                  <c:v>240.10499999999999</c:v>
                </c:pt>
                <c:pt idx="2400">
                  <c:v>240.20500000000001</c:v>
                </c:pt>
                <c:pt idx="2401">
                  <c:v>240.30500000000001</c:v>
                </c:pt>
                <c:pt idx="2402">
                  <c:v>240.405</c:v>
                </c:pt>
                <c:pt idx="2403">
                  <c:v>240.505</c:v>
                </c:pt>
                <c:pt idx="2404">
                  <c:v>240.60499999999999</c:v>
                </c:pt>
                <c:pt idx="2405">
                  <c:v>240.70500000000001</c:v>
                </c:pt>
                <c:pt idx="2406">
                  <c:v>240.80500000000001</c:v>
                </c:pt>
                <c:pt idx="2407">
                  <c:v>240.90600000000001</c:v>
                </c:pt>
                <c:pt idx="2408">
                  <c:v>241.006</c:v>
                </c:pt>
                <c:pt idx="2409">
                  <c:v>241.10599999999999</c:v>
                </c:pt>
                <c:pt idx="2410">
                  <c:v>241.20599999999999</c:v>
                </c:pt>
                <c:pt idx="2411">
                  <c:v>241.30600000000001</c:v>
                </c:pt>
                <c:pt idx="2412">
                  <c:v>241.40600000000001</c:v>
                </c:pt>
                <c:pt idx="2413">
                  <c:v>241.506</c:v>
                </c:pt>
                <c:pt idx="2414">
                  <c:v>241.60599999999999</c:v>
                </c:pt>
                <c:pt idx="2415">
                  <c:v>241.70599999999999</c:v>
                </c:pt>
                <c:pt idx="2416">
                  <c:v>241.80600000000001</c:v>
                </c:pt>
                <c:pt idx="2417">
                  <c:v>241.90600000000001</c:v>
                </c:pt>
                <c:pt idx="2418">
                  <c:v>242.006</c:v>
                </c:pt>
                <c:pt idx="2419">
                  <c:v>242.10599999999999</c:v>
                </c:pt>
                <c:pt idx="2420">
                  <c:v>242.20599999999999</c:v>
                </c:pt>
                <c:pt idx="2421">
                  <c:v>242.30600000000001</c:v>
                </c:pt>
                <c:pt idx="2422">
                  <c:v>242.40600000000001</c:v>
                </c:pt>
                <c:pt idx="2423">
                  <c:v>242.506</c:v>
                </c:pt>
                <c:pt idx="2424">
                  <c:v>242.60599999999999</c:v>
                </c:pt>
                <c:pt idx="2425">
                  <c:v>242.70599999999999</c:v>
                </c:pt>
                <c:pt idx="2426">
                  <c:v>242.80600000000001</c:v>
                </c:pt>
                <c:pt idx="2427">
                  <c:v>242.90600000000001</c:v>
                </c:pt>
                <c:pt idx="2428">
                  <c:v>243.006</c:v>
                </c:pt>
                <c:pt idx="2429">
                  <c:v>243.10599999999999</c:v>
                </c:pt>
                <c:pt idx="2430">
                  <c:v>243.20599999999999</c:v>
                </c:pt>
                <c:pt idx="2431">
                  <c:v>243.30600000000001</c:v>
                </c:pt>
                <c:pt idx="2432">
                  <c:v>243.40600000000001</c:v>
                </c:pt>
                <c:pt idx="2433">
                  <c:v>243.506</c:v>
                </c:pt>
                <c:pt idx="2434">
                  <c:v>243.60599999999999</c:v>
                </c:pt>
                <c:pt idx="2435">
                  <c:v>243.70599999999999</c:v>
                </c:pt>
                <c:pt idx="2436">
                  <c:v>243.80600000000001</c:v>
                </c:pt>
                <c:pt idx="2437">
                  <c:v>243.90600000000001</c:v>
                </c:pt>
                <c:pt idx="2438">
                  <c:v>244.006</c:v>
                </c:pt>
                <c:pt idx="2439">
                  <c:v>244.10599999999999</c:v>
                </c:pt>
                <c:pt idx="2440">
                  <c:v>244.20599999999999</c:v>
                </c:pt>
                <c:pt idx="2441">
                  <c:v>244.30600000000001</c:v>
                </c:pt>
                <c:pt idx="2442">
                  <c:v>244.40600000000001</c:v>
                </c:pt>
                <c:pt idx="2443">
                  <c:v>244.506</c:v>
                </c:pt>
                <c:pt idx="2444">
                  <c:v>244.60599999999999</c:v>
                </c:pt>
                <c:pt idx="2445">
                  <c:v>244.70599999999999</c:v>
                </c:pt>
                <c:pt idx="2446">
                  <c:v>244.80600000000001</c:v>
                </c:pt>
                <c:pt idx="2447">
                  <c:v>244.90600000000001</c:v>
                </c:pt>
                <c:pt idx="2448">
                  <c:v>245.006</c:v>
                </c:pt>
                <c:pt idx="2449">
                  <c:v>245.10599999999999</c:v>
                </c:pt>
                <c:pt idx="2450">
                  <c:v>245.20599999999999</c:v>
                </c:pt>
                <c:pt idx="2451">
                  <c:v>245.30600000000001</c:v>
                </c:pt>
                <c:pt idx="2452">
                  <c:v>245.40600000000001</c:v>
                </c:pt>
                <c:pt idx="2453">
                  <c:v>245.506</c:v>
                </c:pt>
                <c:pt idx="2454">
                  <c:v>245.60599999999999</c:v>
                </c:pt>
                <c:pt idx="2455">
                  <c:v>245.70599999999999</c:v>
                </c:pt>
                <c:pt idx="2456">
                  <c:v>245.80600000000001</c:v>
                </c:pt>
                <c:pt idx="2457">
                  <c:v>245.90600000000001</c:v>
                </c:pt>
                <c:pt idx="2458">
                  <c:v>246.006</c:v>
                </c:pt>
                <c:pt idx="2459">
                  <c:v>246.10599999999999</c:v>
                </c:pt>
                <c:pt idx="2460">
                  <c:v>246.20599999999999</c:v>
                </c:pt>
                <c:pt idx="2461">
                  <c:v>246.30600000000001</c:v>
                </c:pt>
                <c:pt idx="2462">
                  <c:v>246.40600000000001</c:v>
                </c:pt>
                <c:pt idx="2463">
                  <c:v>246.506</c:v>
                </c:pt>
                <c:pt idx="2464">
                  <c:v>246.60599999999999</c:v>
                </c:pt>
                <c:pt idx="2465">
                  <c:v>246.70599999999999</c:v>
                </c:pt>
                <c:pt idx="2466">
                  <c:v>246.80600000000001</c:v>
                </c:pt>
                <c:pt idx="2467">
                  <c:v>246.90600000000001</c:v>
                </c:pt>
                <c:pt idx="2468">
                  <c:v>247.006</c:v>
                </c:pt>
                <c:pt idx="2469">
                  <c:v>247.10599999999999</c:v>
                </c:pt>
                <c:pt idx="2470">
                  <c:v>247.20599999999999</c:v>
                </c:pt>
                <c:pt idx="2471">
                  <c:v>247.30600000000001</c:v>
                </c:pt>
                <c:pt idx="2472">
                  <c:v>247.40600000000001</c:v>
                </c:pt>
                <c:pt idx="2473">
                  <c:v>247.506</c:v>
                </c:pt>
                <c:pt idx="2474">
                  <c:v>247.60599999999999</c:v>
                </c:pt>
                <c:pt idx="2475">
                  <c:v>247.70599999999999</c:v>
                </c:pt>
                <c:pt idx="2476">
                  <c:v>247.80600000000001</c:v>
                </c:pt>
                <c:pt idx="2477">
                  <c:v>247.90600000000001</c:v>
                </c:pt>
                <c:pt idx="2478">
                  <c:v>248.006</c:v>
                </c:pt>
                <c:pt idx="2479">
                  <c:v>248.10599999999999</c:v>
                </c:pt>
                <c:pt idx="2480">
                  <c:v>248.20599999999999</c:v>
                </c:pt>
                <c:pt idx="2481">
                  <c:v>248.30600000000001</c:v>
                </c:pt>
                <c:pt idx="2482">
                  <c:v>248.40600000000001</c:v>
                </c:pt>
                <c:pt idx="2483">
                  <c:v>248.506</c:v>
                </c:pt>
                <c:pt idx="2484">
                  <c:v>248.60599999999999</c:v>
                </c:pt>
                <c:pt idx="2485">
                  <c:v>248.70599999999999</c:v>
                </c:pt>
                <c:pt idx="2486">
                  <c:v>248.80600000000001</c:v>
                </c:pt>
                <c:pt idx="2487">
                  <c:v>248.90600000000001</c:v>
                </c:pt>
                <c:pt idx="2488">
                  <c:v>249.006</c:v>
                </c:pt>
                <c:pt idx="2489">
                  <c:v>249.10599999999999</c:v>
                </c:pt>
                <c:pt idx="2490">
                  <c:v>249.20599999999999</c:v>
                </c:pt>
                <c:pt idx="2491">
                  <c:v>249.30600000000001</c:v>
                </c:pt>
                <c:pt idx="2492">
                  <c:v>249.40600000000001</c:v>
                </c:pt>
                <c:pt idx="2493">
                  <c:v>249.506</c:v>
                </c:pt>
                <c:pt idx="2494">
                  <c:v>249.60599999999999</c:v>
                </c:pt>
                <c:pt idx="2495">
                  <c:v>249.70599999999999</c:v>
                </c:pt>
                <c:pt idx="2496">
                  <c:v>249.80600000000001</c:v>
                </c:pt>
                <c:pt idx="2497">
                  <c:v>249.90600000000001</c:v>
                </c:pt>
                <c:pt idx="2498">
                  <c:v>250.006</c:v>
                </c:pt>
                <c:pt idx="2499">
                  <c:v>250.10599999999999</c:v>
                </c:pt>
                <c:pt idx="2500">
                  <c:v>250.20599999999999</c:v>
                </c:pt>
                <c:pt idx="2501">
                  <c:v>250.30600000000001</c:v>
                </c:pt>
                <c:pt idx="2502">
                  <c:v>250.40600000000001</c:v>
                </c:pt>
                <c:pt idx="2503">
                  <c:v>250.506</c:v>
                </c:pt>
                <c:pt idx="2504">
                  <c:v>250.60599999999999</c:v>
                </c:pt>
                <c:pt idx="2505">
                  <c:v>250.70599999999999</c:v>
                </c:pt>
                <c:pt idx="2506">
                  <c:v>250.80600000000001</c:v>
                </c:pt>
                <c:pt idx="2507">
                  <c:v>250.90600000000001</c:v>
                </c:pt>
                <c:pt idx="2508">
                  <c:v>251.006</c:v>
                </c:pt>
                <c:pt idx="2509">
                  <c:v>251.10599999999999</c:v>
                </c:pt>
                <c:pt idx="2510">
                  <c:v>251.20599999999999</c:v>
                </c:pt>
                <c:pt idx="2511">
                  <c:v>251.30600000000001</c:v>
                </c:pt>
                <c:pt idx="2512">
                  <c:v>251.40600000000001</c:v>
                </c:pt>
                <c:pt idx="2513">
                  <c:v>251.506</c:v>
                </c:pt>
                <c:pt idx="2514">
                  <c:v>251.60599999999999</c:v>
                </c:pt>
                <c:pt idx="2515">
                  <c:v>251.70599999999999</c:v>
                </c:pt>
                <c:pt idx="2516">
                  <c:v>251.80600000000001</c:v>
                </c:pt>
                <c:pt idx="2517">
                  <c:v>251.90600000000001</c:v>
                </c:pt>
                <c:pt idx="2518">
                  <c:v>252.006</c:v>
                </c:pt>
                <c:pt idx="2519">
                  <c:v>252.10599999999999</c:v>
                </c:pt>
                <c:pt idx="2520">
                  <c:v>252.20599999999999</c:v>
                </c:pt>
                <c:pt idx="2521">
                  <c:v>252.30600000000001</c:v>
                </c:pt>
                <c:pt idx="2522">
                  <c:v>252.40600000000001</c:v>
                </c:pt>
                <c:pt idx="2523">
                  <c:v>252.506</c:v>
                </c:pt>
                <c:pt idx="2524">
                  <c:v>252.60599999999999</c:v>
                </c:pt>
                <c:pt idx="2525">
                  <c:v>252.70599999999999</c:v>
                </c:pt>
                <c:pt idx="2526">
                  <c:v>252.80600000000001</c:v>
                </c:pt>
                <c:pt idx="2527">
                  <c:v>252.90600000000001</c:v>
                </c:pt>
                <c:pt idx="2528">
                  <c:v>253.006</c:v>
                </c:pt>
                <c:pt idx="2529">
                  <c:v>253.10599999999999</c:v>
                </c:pt>
                <c:pt idx="2530">
                  <c:v>253.20599999999999</c:v>
                </c:pt>
                <c:pt idx="2531">
                  <c:v>253.30600000000001</c:v>
                </c:pt>
                <c:pt idx="2532">
                  <c:v>253.40600000000001</c:v>
                </c:pt>
                <c:pt idx="2533">
                  <c:v>253.506</c:v>
                </c:pt>
                <c:pt idx="2534">
                  <c:v>253.60599999999999</c:v>
                </c:pt>
                <c:pt idx="2535">
                  <c:v>253.70599999999999</c:v>
                </c:pt>
                <c:pt idx="2536">
                  <c:v>253.80600000000001</c:v>
                </c:pt>
                <c:pt idx="2537">
                  <c:v>253.90600000000001</c:v>
                </c:pt>
                <c:pt idx="2538">
                  <c:v>254.006</c:v>
                </c:pt>
                <c:pt idx="2539">
                  <c:v>254.10599999999999</c:v>
                </c:pt>
                <c:pt idx="2540">
                  <c:v>254.20599999999999</c:v>
                </c:pt>
                <c:pt idx="2541">
                  <c:v>254.30600000000001</c:v>
                </c:pt>
                <c:pt idx="2542">
                  <c:v>254.40600000000001</c:v>
                </c:pt>
                <c:pt idx="2543">
                  <c:v>254.506</c:v>
                </c:pt>
                <c:pt idx="2544">
                  <c:v>254.60599999999999</c:v>
                </c:pt>
                <c:pt idx="2545">
                  <c:v>254.70599999999999</c:v>
                </c:pt>
                <c:pt idx="2546">
                  <c:v>254.80600000000001</c:v>
                </c:pt>
                <c:pt idx="2547">
                  <c:v>254.90600000000001</c:v>
                </c:pt>
                <c:pt idx="2548">
                  <c:v>255.006</c:v>
                </c:pt>
                <c:pt idx="2549">
                  <c:v>255.10599999999999</c:v>
                </c:pt>
                <c:pt idx="2550">
                  <c:v>255.20599999999999</c:v>
                </c:pt>
                <c:pt idx="2551">
                  <c:v>255.30600000000001</c:v>
                </c:pt>
                <c:pt idx="2552">
                  <c:v>255.40600000000001</c:v>
                </c:pt>
                <c:pt idx="2553">
                  <c:v>255.506</c:v>
                </c:pt>
                <c:pt idx="2554">
                  <c:v>255.60599999999999</c:v>
                </c:pt>
                <c:pt idx="2555">
                  <c:v>255.70599999999999</c:v>
                </c:pt>
                <c:pt idx="2556">
                  <c:v>255.80600000000001</c:v>
                </c:pt>
                <c:pt idx="2557">
                  <c:v>255.90600000000001</c:v>
                </c:pt>
                <c:pt idx="2558">
                  <c:v>256.00599999999997</c:v>
                </c:pt>
                <c:pt idx="2559">
                  <c:v>256.10599999999999</c:v>
                </c:pt>
                <c:pt idx="2560">
                  <c:v>256.20600000000002</c:v>
                </c:pt>
                <c:pt idx="2561">
                  <c:v>256.30599999999998</c:v>
                </c:pt>
                <c:pt idx="2562">
                  <c:v>256.40600000000001</c:v>
                </c:pt>
                <c:pt idx="2563">
                  <c:v>256.50599999999997</c:v>
                </c:pt>
                <c:pt idx="2564">
                  <c:v>256.60599999999999</c:v>
                </c:pt>
                <c:pt idx="2565">
                  <c:v>256.70600000000002</c:v>
                </c:pt>
                <c:pt idx="2566">
                  <c:v>256.80599999999998</c:v>
                </c:pt>
                <c:pt idx="2567">
                  <c:v>256.90600000000001</c:v>
                </c:pt>
                <c:pt idx="2568">
                  <c:v>257.00599999999997</c:v>
                </c:pt>
                <c:pt idx="2569">
                  <c:v>257.10599999999999</c:v>
                </c:pt>
                <c:pt idx="2570">
                  <c:v>257.20600000000002</c:v>
                </c:pt>
                <c:pt idx="2571">
                  <c:v>257.30599999999998</c:v>
                </c:pt>
                <c:pt idx="2572">
                  <c:v>257.40600000000001</c:v>
                </c:pt>
                <c:pt idx="2573">
                  <c:v>257.50700000000001</c:v>
                </c:pt>
                <c:pt idx="2574">
                  <c:v>257.60700000000003</c:v>
                </c:pt>
                <c:pt idx="2575">
                  <c:v>257.70699999999999</c:v>
                </c:pt>
                <c:pt idx="2576">
                  <c:v>257.80700000000002</c:v>
                </c:pt>
                <c:pt idx="2577">
                  <c:v>257.90699999999998</c:v>
                </c:pt>
                <c:pt idx="2578">
                  <c:v>258.00700000000001</c:v>
                </c:pt>
                <c:pt idx="2579">
                  <c:v>258.10700000000003</c:v>
                </c:pt>
                <c:pt idx="2580">
                  <c:v>258.20699999999999</c:v>
                </c:pt>
                <c:pt idx="2581">
                  <c:v>258.30700000000002</c:v>
                </c:pt>
                <c:pt idx="2582">
                  <c:v>258.40699999999998</c:v>
                </c:pt>
                <c:pt idx="2583">
                  <c:v>258.50700000000001</c:v>
                </c:pt>
                <c:pt idx="2584">
                  <c:v>258.60700000000003</c:v>
                </c:pt>
                <c:pt idx="2585">
                  <c:v>258.70699999999999</c:v>
                </c:pt>
                <c:pt idx="2586">
                  <c:v>258.80700000000002</c:v>
                </c:pt>
                <c:pt idx="2587">
                  <c:v>258.90699999999998</c:v>
                </c:pt>
                <c:pt idx="2588">
                  <c:v>259.00700000000001</c:v>
                </c:pt>
                <c:pt idx="2589">
                  <c:v>259.10700000000003</c:v>
                </c:pt>
                <c:pt idx="2590">
                  <c:v>259.20699999999999</c:v>
                </c:pt>
                <c:pt idx="2591">
                  <c:v>259.30700000000002</c:v>
                </c:pt>
                <c:pt idx="2592">
                  <c:v>259.40699999999998</c:v>
                </c:pt>
                <c:pt idx="2593">
                  <c:v>259.50700000000001</c:v>
                </c:pt>
                <c:pt idx="2594">
                  <c:v>259.60700000000003</c:v>
                </c:pt>
                <c:pt idx="2595">
                  <c:v>259.70699999999999</c:v>
                </c:pt>
                <c:pt idx="2596">
                  <c:v>259.80700000000002</c:v>
                </c:pt>
                <c:pt idx="2597">
                  <c:v>259.90699999999998</c:v>
                </c:pt>
                <c:pt idx="2598">
                  <c:v>260.00700000000001</c:v>
                </c:pt>
                <c:pt idx="2599">
                  <c:v>260.10700000000003</c:v>
                </c:pt>
                <c:pt idx="2600">
                  <c:v>260.20699999999999</c:v>
                </c:pt>
                <c:pt idx="2601">
                  <c:v>260.30700000000002</c:v>
                </c:pt>
                <c:pt idx="2602">
                  <c:v>260.40699999999998</c:v>
                </c:pt>
                <c:pt idx="2603">
                  <c:v>260.50700000000001</c:v>
                </c:pt>
                <c:pt idx="2604">
                  <c:v>260.60700000000003</c:v>
                </c:pt>
                <c:pt idx="2605">
                  <c:v>260.70699999999999</c:v>
                </c:pt>
                <c:pt idx="2606">
                  <c:v>260.80700000000002</c:v>
                </c:pt>
                <c:pt idx="2607">
                  <c:v>260.90699999999998</c:v>
                </c:pt>
                <c:pt idx="2608">
                  <c:v>261.00700000000001</c:v>
                </c:pt>
                <c:pt idx="2609">
                  <c:v>261.10700000000003</c:v>
                </c:pt>
                <c:pt idx="2610">
                  <c:v>261.20699999999999</c:v>
                </c:pt>
                <c:pt idx="2611">
                  <c:v>261.30700000000002</c:v>
                </c:pt>
                <c:pt idx="2612">
                  <c:v>261.40699999999998</c:v>
                </c:pt>
                <c:pt idx="2613">
                  <c:v>261.50700000000001</c:v>
                </c:pt>
                <c:pt idx="2614">
                  <c:v>261.60700000000003</c:v>
                </c:pt>
                <c:pt idx="2615">
                  <c:v>261.70699999999999</c:v>
                </c:pt>
                <c:pt idx="2616">
                  <c:v>261.80700000000002</c:v>
                </c:pt>
                <c:pt idx="2617">
                  <c:v>261.90699999999998</c:v>
                </c:pt>
                <c:pt idx="2618">
                  <c:v>262.00700000000001</c:v>
                </c:pt>
                <c:pt idx="2619">
                  <c:v>262.10700000000003</c:v>
                </c:pt>
                <c:pt idx="2620">
                  <c:v>262.20699999999999</c:v>
                </c:pt>
                <c:pt idx="2621">
                  <c:v>262.30700000000002</c:v>
                </c:pt>
                <c:pt idx="2622">
                  <c:v>262.40699999999998</c:v>
                </c:pt>
                <c:pt idx="2623">
                  <c:v>262.50700000000001</c:v>
                </c:pt>
                <c:pt idx="2624">
                  <c:v>262.60700000000003</c:v>
                </c:pt>
                <c:pt idx="2625">
                  <c:v>262.70699999999999</c:v>
                </c:pt>
                <c:pt idx="2626">
                  <c:v>262.80700000000002</c:v>
                </c:pt>
                <c:pt idx="2627">
                  <c:v>262.90699999999998</c:v>
                </c:pt>
                <c:pt idx="2628">
                  <c:v>263.00700000000001</c:v>
                </c:pt>
                <c:pt idx="2629">
                  <c:v>263.10700000000003</c:v>
                </c:pt>
                <c:pt idx="2630">
                  <c:v>263.20699999999999</c:v>
                </c:pt>
                <c:pt idx="2631">
                  <c:v>263.30700000000002</c:v>
                </c:pt>
                <c:pt idx="2632">
                  <c:v>263.40699999999998</c:v>
                </c:pt>
                <c:pt idx="2633">
                  <c:v>263.50700000000001</c:v>
                </c:pt>
                <c:pt idx="2634">
                  <c:v>263.60700000000003</c:v>
                </c:pt>
                <c:pt idx="2635">
                  <c:v>263.70699999999999</c:v>
                </c:pt>
                <c:pt idx="2636">
                  <c:v>263.80700000000002</c:v>
                </c:pt>
                <c:pt idx="2637">
                  <c:v>263.90699999999998</c:v>
                </c:pt>
                <c:pt idx="2638">
                  <c:v>264.00700000000001</c:v>
                </c:pt>
                <c:pt idx="2639">
                  <c:v>264.10700000000003</c:v>
                </c:pt>
                <c:pt idx="2640">
                  <c:v>264.20699999999999</c:v>
                </c:pt>
                <c:pt idx="2641">
                  <c:v>264.30700000000002</c:v>
                </c:pt>
                <c:pt idx="2642">
                  <c:v>264.40699999999998</c:v>
                </c:pt>
                <c:pt idx="2643">
                  <c:v>264.50700000000001</c:v>
                </c:pt>
                <c:pt idx="2644">
                  <c:v>264.60700000000003</c:v>
                </c:pt>
                <c:pt idx="2645">
                  <c:v>264.70699999999999</c:v>
                </c:pt>
                <c:pt idx="2646">
                  <c:v>264.80700000000002</c:v>
                </c:pt>
                <c:pt idx="2647">
                  <c:v>264.90699999999998</c:v>
                </c:pt>
                <c:pt idx="2648">
                  <c:v>265.00700000000001</c:v>
                </c:pt>
                <c:pt idx="2649">
                  <c:v>265.10700000000003</c:v>
                </c:pt>
                <c:pt idx="2650">
                  <c:v>265.20699999999999</c:v>
                </c:pt>
                <c:pt idx="2651">
                  <c:v>265.30700000000002</c:v>
                </c:pt>
                <c:pt idx="2652">
                  <c:v>265.40699999999998</c:v>
                </c:pt>
                <c:pt idx="2653">
                  <c:v>265.50700000000001</c:v>
                </c:pt>
                <c:pt idx="2654">
                  <c:v>265.60700000000003</c:v>
                </c:pt>
                <c:pt idx="2655">
                  <c:v>265.70699999999999</c:v>
                </c:pt>
                <c:pt idx="2656">
                  <c:v>265.80700000000002</c:v>
                </c:pt>
                <c:pt idx="2657">
                  <c:v>265.90699999999998</c:v>
                </c:pt>
                <c:pt idx="2658">
                  <c:v>266.00700000000001</c:v>
                </c:pt>
                <c:pt idx="2659">
                  <c:v>266.10700000000003</c:v>
                </c:pt>
                <c:pt idx="2660">
                  <c:v>266.20699999999999</c:v>
                </c:pt>
                <c:pt idx="2661">
                  <c:v>266.30700000000002</c:v>
                </c:pt>
                <c:pt idx="2662">
                  <c:v>266.40699999999998</c:v>
                </c:pt>
                <c:pt idx="2663">
                  <c:v>266.50700000000001</c:v>
                </c:pt>
                <c:pt idx="2664">
                  <c:v>266.60700000000003</c:v>
                </c:pt>
                <c:pt idx="2665">
                  <c:v>266.70699999999999</c:v>
                </c:pt>
                <c:pt idx="2666">
                  <c:v>266.80700000000002</c:v>
                </c:pt>
                <c:pt idx="2667">
                  <c:v>266.90699999999998</c:v>
                </c:pt>
                <c:pt idx="2668">
                  <c:v>267.00700000000001</c:v>
                </c:pt>
                <c:pt idx="2669">
                  <c:v>267.10700000000003</c:v>
                </c:pt>
                <c:pt idx="2670">
                  <c:v>267.20699999999999</c:v>
                </c:pt>
                <c:pt idx="2671">
                  <c:v>267.30700000000002</c:v>
                </c:pt>
                <c:pt idx="2672">
                  <c:v>267.40699999999998</c:v>
                </c:pt>
                <c:pt idx="2673">
                  <c:v>267.50700000000001</c:v>
                </c:pt>
                <c:pt idx="2674">
                  <c:v>267.60700000000003</c:v>
                </c:pt>
                <c:pt idx="2675">
                  <c:v>267.70699999999999</c:v>
                </c:pt>
                <c:pt idx="2676">
                  <c:v>267.80700000000002</c:v>
                </c:pt>
                <c:pt idx="2677">
                  <c:v>267.90699999999998</c:v>
                </c:pt>
                <c:pt idx="2678">
                  <c:v>268.00700000000001</c:v>
                </c:pt>
                <c:pt idx="2679">
                  <c:v>268.10700000000003</c:v>
                </c:pt>
                <c:pt idx="2680">
                  <c:v>268.20699999999999</c:v>
                </c:pt>
                <c:pt idx="2681">
                  <c:v>268.30700000000002</c:v>
                </c:pt>
                <c:pt idx="2682">
                  <c:v>268.40699999999998</c:v>
                </c:pt>
                <c:pt idx="2683">
                  <c:v>268.50700000000001</c:v>
                </c:pt>
                <c:pt idx="2684">
                  <c:v>268.60700000000003</c:v>
                </c:pt>
                <c:pt idx="2685">
                  <c:v>268.70699999999999</c:v>
                </c:pt>
                <c:pt idx="2686">
                  <c:v>268.80700000000002</c:v>
                </c:pt>
                <c:pt idx="2687">
                  <c:v>268.90699999999998</c:v>
                </c:pt>
                <c:pt idx="2688">
                  <c:v>269.00700000000001</c:v>
                </c:pt>
                <c:pt idx="2689">
                  <c:v>269.10700000000003</c:v>
                </c:pt>
                <c:pt idx="2690">
                  <c:v>269.20699999999999</c:v>
                </c:pt>
                <c:pt idx="2691">
                  <c:v>269.30700000000002</c:v>
                </c:pt>
                <c:pt idx="2692">
                  <c:v>269.40699999999998</c:v>
                </c:pt>
                <c:pt idx="2693">
                  <c:v>269.50700000000001</c:v>
                </c:pt>
                <c:pt idx="2694">
                  <c:v>269.60700000000003</c:v>
                </c:pt>
                <c:pt idx="2695">
                  <c:v>269.70699999999999</c:v>
                </c:pt>
                <c:pt idx="2696">
                  <c:v>269.80700000000002</c:v>
                </c:pt>
                <c:pt idx="2697">
                  <c:v>269.90699999999998</c:v>
                </c:pt>
                <c:pt idx="2698">
                  <c:v>270.00700000000001</c:v>
                </c:pt>
                <c:pt idx="2699">
                  <c:v>270.10700000000003</c:v>
                </c:pt>
                <c:pt idx="2700">
                  <c:v>270.20699999999999</c:v>
                </c:pt>
                <c:pt idx="2701">
                  <c:v>270.30700000000002</c:v>
                </c:pt>
                <c:pt idx="2702">
                  <c:v>270.40699999999998</c:v>
                </c:pt>
                <c:pt idx="2703">
                  <c:v>270.50700000000001</c:v>
                </c:pt>
                <c:pt idx="2704">
                  <c:v>270.60700000000003</c:v>
                </c:pt>
                <c:pt idx="2705">
                  <c:v>270.70699999999999</c:v>
                </c:pt>
                <c:pt idx="2706">
                  <c:v>270.80700000000002</c:v>
                </c:pt>
                <c:pt idx="2707">
                  <c:v>270.90699999999998</c:v>
                </c:pt>
                <c:pt idx="2708">
                  <c:v>271.00700000000001</c:v>
                </c:pt>
                <c:pt idx="2709">
                  <c:v>271.10700000000003</c:v>
                </c:pt>
                <c:pt idx="2710">
                  <c:v>271.20699999999999</c:v>
                </c:pt>
                <c:pt idx="2711">
                  <c:v>271.30700000000002</c:v>
                </c:pt>
                <c:pt idx="2712">
                  <c:v>271.40699999999998</c:v>
                </c:pt>
                <c:pt idx="2713">
                  <c:v>271.50700000000001</c:v>
                </c:pt>
                <c:pt idx="2714">
                  <c:v>271.60700000000003</c:v>
                </c:pt>
                <c:pt idx="2715">
                  <c:v>271.70699999999999</c:v>
                </c:pt>
                <c:pt idx="2716">
                  <c:v>271.80700000000002</c:v>
                </c:pt>
                <c:pt idx="2717">
                  <c:v>271.90699999999998</c:v>
                </c:pt>
                <c:pt idx="2718">
                  <c:v>272.00700000000001</c:v>
                </c:pt>
                <c:pt idx="2719">
                  <c:v>272.10700000000003</c:v>
                </c:pt>
                <c:pt idx="2720">
                  <c:v>272.20699999999999</c:v>
                </c:pt>
                <c:pt idx="2721">
                  <c:v>272.30700000000002</c:v>
                </c:pt>
                <c:pt idx="2722">
                  <c:v>272.40699999999998</c:v>
                </c:pt>
                <c:pt idx="2723">
                  <c:v>272.50700000000001</c:v>
                </c:pt>
                <c:pt idx="2724">
                  <c:v>272.60700000000003</c:v>
                </c:pt>
                <c:pt idx="2725">
                  <c:v>272.70699999999999</c:v>
                </c:pt>
                <c:pt idx="2726">
                  <c:v>272.80700000000002</c:v>
                </c:pt>
                <c:pt idx="2727">
                  <c:v>272.90699999999998</c:v>
                </c:pt>
                <c:pt idx="2728">
                  <c:v>273.00700000000001</c:v>
                </c:pt>
                <c:pt idx="2729">
                  <c:v>273.10700000000003</c:v>
                </c:pt>
                <c:pt idx="2730">
                  <c:v>273.20699999999999</c:v>
                </c:pt>
                <c:pt idx="2731">
                  <c:v>273.30700000000002</c:v>
                </c:pt>
                <c:pt idx="2732">
                  <c:v>273.40699999999998</c:v>
                </c:pt>
                <c:pt idx="2733">
                  <c:v>273.50700000000001</c:v>
                </c:pt>
                <c:pt idx="2734">
                  <c:v>273.60700000000003</c:v>
                </c:pt>
                <c:pt idx="2735">
                  <c:v>273.70699999999999</c:v>
                </c:pt>
                <c:pt idx="2736">
                  <c:v>273.80700000000002</c:v>
                </c:pt>
                <c:pt idx="2737">
                  <c:v>273.90800000000002</c:v>
                </c:pt>
                <c:pt idx="2738">
                  <c:v>274.00799999999998</c:v>
                </c:pt>
                <c:pt idx="2739">
                  <c:v>274.108</c:v>
                </c:pt>
                <c:pt idx="2740">
                  <c:v>274.20800000000003</c:v>
                </c:pt>
                <c:pt idx="2741">
                  <c:v>274.30799999999999</c:v>
                </c:pt>
                <c:pt idx="2742">
                  <c:v>274.40800000000002</c:v>
                </c:pt>
                <c:pt idx="2743">
                  <c:v>274.50799999999998</c:v>
                </c:pt>
                <c:pt idx="2744">
                  <c:v>274.608</c:v>
                </c:pt>
                <c:pt idx="2745">
                  <c:v>274.70800000000003</c:v>
                </c:pt>
                <c:pt idx="2746">
                  <c:v>274.80799999999999</c:v>
                </c:pt>
                <c:pt idx="2747">
                  <c:v>274.90800000000002</c:v>
                </c:pt>
                <c:pt idx="2748">
                  <c:v>275.00799999999998</c:v>
                </c:pt>
                <c:pt idx="2749">
                  <c:v>275.108</c:v>
                </c:pt>
                <c:pt idx="2750">
                  <c:v>275.20800000000003</c:v>
                </c:pt>
                <c:pt idx="2751">
                  <c:v>275.30799999999999</c:v>
                </c:pt>
                <c:pt idx="2752">
                  <c:v>275.40800000000002</c:v>
                </c:pt>
                <c:pt idx="2753">
                  <c:v>275.50799999999998</c:v>
                </c:pt>
                <c:pt idx="2754">
                  <c:v>275.608</c:v>
                </c:pt>
                <c:pt idx="2755">
                  <c:v>275.70800000000003</c:v>
                </c:pt>
                <c:pt idx="2756">
                  <c:v>275.80799999999999</c:v>
                </c:pt>
                <c:pt idx="2757">
                  <c:v>275.90800000000002</c:v>
                </c:pt>
                <c:pt idx="2758">
                  <c:v>276.00799999999998</c:v>
                </c:pt>
                <c:pt idx="2759">
                  <c:v>276.108</c:v>
                </c:pt>
                <c:pt idx="2760">
                  <c:v>276.20800000000003</c:v>
                </c:pt>
                <c:pt idx="2761">
                  <c:v>276.30799999999999</c:v>
                </c:pt>
                <c:pt idx="2762">
                  <c:v>276.40800000000002</c:v>
                </c:pt>
                <c:pt idx="2763">
                  <c:v>276.50799999999998</c:v>
                </c:pt>
                <c:pt idx="2764">
                  <c:v>276.608</c:v>
                </c:pt>
                <c:pt idx="2765">
                  <c:v>276.70800000000003</c:v>
                </c:pt>
                <c:pt idx="2766">
                  <c:v>276.80799999999999</c:v>
                </c:pt>
                <c:pt idx="2767">
                  <c:v>276.90800000000002</c:v>
                </c:pt>
                <c:pt idx="2768">
                  <c:v>277.00799999999998</c:v>
                </c:pt>
                <c:pt idx="2769">
                  <c:v>277.108</c:v>
                </c:pt>
                <c:pt idx="2770">
                  <c:v>277.20800000000003</c:v>
                </c:pt>
                <c:pt idx="2771">
                  <c:v>277.30799999999999</c:v>
                </c:pt>
                <c:pt idx="2772">
                  <c:v>277.40800000000002</c:v>
                </c:pt>
                <c:pt idx="2773">
                  <c:v>277.50799999999998</c:v>
                </c:pt>
                <c:pt idx="2774">
                  <c:v>277.608</c:v>
                </c:pt>
                <c:pt idx="2775">
                  <c:v>277.70800000000003</c:v>
                </c:pt>
                <c:pt idx="2776">
                  <c:v>277.80799999999999</c:v>
                </c:pt>
                <c:pt idx="2777">
                  <c:v>277.90800000000002</c:v>
                </c:pt>
                <c:pt idx="2778">
                  <c:v>278.00799999999998</c:v>
                </c:pt>
                <c:pt idx="2779">
                  <c:v>278.108</c:v>
                </c:pt>
                <c:pt idx="2780">
                  <c:v>278.20800000000003</c:v>
                </c:pt>
                <c:pt idx="2781">
                  <c:v>278.30799999999999</c:v>
                </c:pt>
                <c:pt idx="2782">
                  <c:v>278.40800000000002</c:v>
                </c:pt>
                <c:pt idx="2783">
                  <c:v>278.50799999999998</c:v>
                </c:pt>
                <c:pt idx="2784">
                  <c:v>278.608</c:v>
                </c:pt>
                <c:pt idx="2785">
                  <c:v>278.70800000000003</c:v>
                </c:pt>
                <c:pt idx="2786">
                  <c:v>278.80799999999999</c:v>
                </c:pt>
                <c:pt idx="2787">
                  <c:v>278.90800000000002</c:v>
                </c:pt>
                <c:pt idx="2788">
                  <c:v>279.00799999999998</c:v>
                </c:pt>
                <c:pt idx="2789">
                  <c:v>279.108</c:v>
                </c:pt>
                <c:pt idx="2790">
                  <c:v>279.20800000000003</c:v>
                </c:pt>
                <c:pt idx="2791">
                  <c:v>279.30799999999999</c:v>
                </c:pt>
                <c:pt idx="2792">
                  <c:v>279.40800000000002</c:v>
                </c:pt>
                <c:pt idx="2793">
                  <c:v>279.50799999999998</c:v>
                </c:pt>
                <c:pt idx="2794">
                  <c:v>279.608</c:v>
                </c:pt>
                <c:pt idx="2795">
                  <c:v>279.70800000000003</c:v>
                </c:pt>
                <c:pt idx="2796">
                  <c:v>279.80799999999999</c:v>
                </c:pt>
                <c:pt idx="2797">
                  <c:v>279.90800000000002</c:v>
                </c:pt>
                <c:pt idx="2798">
                  <c:v>280.00799999999998</c:v>
                </c:pt>
                <c:pt idx="2799">
                  <c:v>280.108</c:v>
                </c:pt>
                <c:pt idx="2800">
                  <c:v>280.20800000000003</c:v>
                </c:pt>
                <c:pt idx="2801">
                  <c:v>280.30799999999999</c:v>
                </c:pt>
                <c:pt idx="2802">
                  <c:v>280.40800000000002</c:v>
                </c:pt>
                <c:pt idx="2803">
                  <c:v>280.50799999999998</c:v>
                </c:pt>
                <c:pt idx="2804">
                  <c:v>280.608</c:v>
                </c:pt>
                <c:pt idx="2805">
                  <c:v>280.70800000000003</c:v>
                </c:pt>
                <c:pt idx="2806">
                  <c:v>280.80799999999999</c:v>
                </c:pt>
                <c:pt idx="2807">
                  <c:v>280.90800000000002</c:v>
                </c:pt>
                <c:pt idx="2808">
                  <c:v>281.00799999999998</c:v>
                </c:pt>
                <c:pt idx="2809">
                  <c:v>281.108</c:v>
                </c:pt>
                <c:pt idx="2810">
                  <c:v>281.20800000000003</c:v>
                </c:pt>
                <c:pt idx="2811">
                  <c:v>281.30799999999999</c:v>
                </c:pt>
                <c:pt idx="2812">
                  <c:v>281.40800000000002</c:v>
                </c:pt>
                <c:pt idx="2813">
                  <c:v>281.50799999999998</c:v>
                </c:pt>
                <c:pt idx="2814">
                  <c:v>281.608</c:v>
                </c:pt>
                <c:pt idx="2815">
                  <c:v>281.70800000000003</c:v>
                </c:pt>
                <c:pt idx="2816">
                  <c:v>281.80799999999999</c:v>
                </c:pt>
                <c:pt idx="2817">
                  <c:v>281.90800000000002</c:v>
                </c:pt>
                <c:pt idx="2818">
                  <c:v>282.00799999999998</c:v>
                </c:pt>
                <c:pt idx="2819">
                  <c:v>282.108</c:v>
                </c:pt>
                <c:pt idx="2820">
                  <c:v>282.20800000000003</c:v>
                </c:pt>
                <c:pt idx="2821">
                  <c:v>282.30799999999999</c:v>
                </c:pt>
                <c:pt idx="2822">
                  <c:v>282.40800000000002</c:v>
                </c:pt>
                <c:pt idx="2823">
                  <c:v>282.50799999999998</c:v>
                </c:pt>
                <c:pt idx="2824">
                  <c:v>282.608</c:v>
                </c:pt>
                <c:pt idx="2825">
                  <c:v>282.70800000000003</c:v>
                </c:pt>
                <c:pt idx="2826">
                  <c:v>282.80799999999999</c:v>
                </c:pt>
                <c:pt idx="2827">
                  <c:v>282.90800000000002</c:v>
                </c:pt>
                <c:pt idx="2828">
                  <c:v>283.00799999999998</c:v>
                </c:pt>
                <c:pt idx="2829">
                  <c:v>283.108</c:v>
                </c:pt>
                <c:pt idx="2830">
                  <c:v>283.20800000000003</c:v>
                </c:pt>
                <c:pt idx="2831">
                  <c:v>283.30799999999999</c:v>
                </c:pt>
                <c:pt idx="2832">
                  <c:v>283.40800000000002</c:v>
                </c:pt>
                <c:pt idx="2833">
                  <c:v>283.50799999999998</c:v>
                </c:pt>
                <c:pt idx="2834">
                  <c:v>283.608</c:v>
                </c:pt>
                <c:pt idx="2835">
                  <c:v>283.70800000000003</c:v>
                </c:pt>
                <c:pt idx="2836">
                  <c:v>283.80799999999999</c:v>
                </c:pt>
                <c:pt idx="2837">
                  <c:v>283.90800000000002</c:v>
                </c:pt>
                <c:pt idx="2838">
                  <c:v>284.00799999999998</c:v>
                </c:pt>
                <c:pt idx="2839">
                  <c:v>284.108</c:v>
                </c:pt>
                <c:pt idx="2840">
                  <c:v>284.20800000000003</c:v>
                </c:pt>
                <c:pt idx="2841">
                  <c:v>284.30799999999999</c:v>
                </c:pt>
                <c:pt idx="2842">
                  <c:v>284.40800000000002</c:v>
                </c:pt>
                <c:pt idx="2843">
                  <c:v>284.50799999999998</c:v>
                </c:pt>
                <c:pt idx="2844">
                  <c:v>284.608</c:v>
                </c:pt>
                <c:pt idx="2845">
                  <c:v>284.70800000000003</c:v>
                </c:pt>
                <c:pt idx="2846">
                  <c:v>284.80799999999999</c:v>
                </c:pt>
                <c:pt idx="2847">
                  <c:v>284.90800000000002</c:v>
                </c:pt>
                <c:pt idx="2848">
                  <c:v>285.00799999999998</c:v>
                </c:pt>
                <c:pt idx="2849">
                  <c:v>285.108</c:v>
                </c:pt>
                <c:pt idx="2850">
                  <c:v>285.20800000000003</c:v>
                </c:pt>
                <c:pt idx="2851">
                  <c:v>285.30799999999999</c:v>
                </c:pt>
                <c:pt idx="2852">
                  <c:v>285.40800000000002</c:v>
                </c:pt>
                <c:pt idx="2853">
                  <c:v>285.50799999999998</c:v>
                </c:pt>
                <c:pt idx="2854">
                  <c:v>285.608</c:v>
                </c:pt>
                <c:pt idx="2855">
                  <c:v>285.70800000000003</c:v>
                </c:pt>
                <c:pt idx="2856">
                  <c:v>285.80799999999999</c:v>
                </c:pt>
                <c:pt idx="2857">
                  <c:v>285.90800000000002</c:v>
                </c:pt>
                <c:pt idx="2858">
                  <c:v>286.00799999999998</c:v>
                </c:pt>
                <c:pt idx="2859">
                  <c:v>286.108</c:v>
                </c:pt>
                <c:pt idx="2860">
                  <c:v>286.20800000000003</c:v>
                </c:pt>
                <c:pt idx="2861">
                  <c:v>286.30799999999999</c:v>
                </c:pt>
                <c:pt idx="2862">
                  <c:v>286.40800000000002</c:v>
                </c:pt>
                <c:pt idx="2863">
                  <c:v>286.50799999999998</c:v>
                </c:pt>
                <c:pt idx="2864">
                  <c:v>286.608</c:v>
                </c:pt>
                <c:pt idx="2865">
                  <c:v>286.70800000000003</c:v>
                </c:pt>
                <c:pt idx="2866">
                  <c:v>286.80799999999999</c:v>
                </c:pt>
                <c:pt idx="2867">
                  <c:v>286.90800000000002</c:v>
                </c:pt>
                <c:pt idx="2868">
                  <c:v>287.00799999999998</c:v>
                </c:pt>
                <c:pt idx="2869">
                  <c:v>287.108</c:v>
                </c:pt>
                <c:pt idx="2870">
                  <c:v>287.20800000000003</c:v>
                </c:pt>
                <c:pt idx="2871">
                  <c:v>287.30799999999999</c:v>
                </c:pt>
                <c:pt idx="2872">
                  <c:v>287.40800000000002</c:v>
                </c:pt>
                <c:pt idx="2873">
                  <c:v>287.50799999999998</c:v>
                </c:pt>
                <c:pt idx="2874">
                  <c:v>287.608</c:v>
                </c:pt>
                <c:pt idx="2875">
                  <c:v>287.70800000000003</c:v>
                </c:pt>
                <c:pt idx="2876">
                  <c:v>287.80799999999999</c:v>
                </c:pt>
                <c:pt idx="2877">
                  <c:v>287.90800000000002</c:v>
                </c:pt>
                <c:pt idx="2878">
                  <c:v>288.00799999999998</c:v>
                </c:pt>
                <c:pt idx="2879">
                  <c:v>288.108</c:v>
                </c:pt>
                <c:pt idx="2880">
                  <c:v>288.20800000000003</c:v>
                </c:pt>
                <c:pt idx="2881">
                  <c:v>288.30799999999999</c:v>
                </c:pt>
                <c:pt idx="2882">
                  <c:v>288.40800000000002</c:v>
                </c:pt>
                <c:pt idx="2883">
                  <c:v>288.50799999999998</c:v>
                </c:pt>
                <c:pt idx="2884">
                  <c:v>288.608</c:v>
                </c:pt>
                <c:pt idx="2885">
                  <c:v>288.70800000000003</c:v>
                </c:pt>
                <c:pt idx="2886">
                  <c:v>288.80799999999999</c:v>
                </c:pt>
                <c:pt idx="2887">
                  <c:v>288.90800000000002</c:v>
                </c:pt>
                <c:pt idx="2888">
                  <c:v>289.00799999999998</c:v>
                </c:pt>
                <c:pt idx="2889">
                  <c:v>289.108</c:v>
                </c:pt>
                <c:pt idx="2890">
                  <c:v>289.20800000000003</c:v>
                </c:pt>
                <c:pt idx="2891">
                  <c:v>289.30799999999999</c:v>
                </c:pt>
                <c:pt idx="2892">
                  <c:v>289.40800000000002</c:v>
                </c:pt>
                <c:pt idx="2893">
                  <c:v>289.50799999999998</c:v>
                </c:pt>
                <c:pt idx="2894">
                  <c:v>289.608</c:v>
                </c:pt>
                <c:pt idx="2895">
                  <c:v>289.70800000000003</c:v>
                </c:pt>
                <c:pt idx="2896">
                  <c:v>289.80799999999999</c:v>
                </c:pt>
                <c:pt idx="2897">
                  <c:v>289.90800000000002</c:v>
                </c:pt>
                <c:pt idx="2898">
                  <c:v>290.00799999999998</c:v>
                </c:pt>
                <c:pt idx="2899">
                  <c:v>290.108</c:v>
                </c:pt>
                <c:pt idx="2900">
                  <c:v>290.20800000000003</c:v>
                </c:pt>
                <c:pt idx="2901">
                  <c:v>290.30900000000003</c:v>
                </c:pt>
                <c:pt idx="2902">
                  <c:v>290.40899999999999</c:v>
                </c:pt>
                <c:pt idx="2903">
                  <c:v>290.50900000000001</c:v>
                </c:pt>
                <c:pt idx="2904">
                  <c:v>290.60899999999998</c:v>
                </c:pt>
                <c:pt idx="2905">
                  <c:v>290.709</c:v>
                </c:pt>
                <c:pt idx="2906">
                  <c:v>290.80900000000003</c:v>
                </c:pt>
                <c:pt idx="2907">
                  <c:v>290.90899999999999</c:v>
                </c:pt>
                <c:pt idx="2908">
                  <c:v>291.00900000000001</c:v>
                </c:pt>
                <c:pt idx="2909">
                  <c:v>291.10899999999998</c:v>
                </c:pt>
                <c:pt idx="2910">
                  <c:v>291.209</c:v>
                </c:pt>
                <c:pt idx="2911">
                  <c:v>291.30900000000003</c:v>
                </c:pt>
                <c:pt idx="2912">
                  <c:v>291.40899999999999</c:v>
                </c:pt>
                <c:pt idx="2913">
                  <c:v>291.50900000000001</c:v>
                </c:pt>
                <c:pt idx="2914">
                  <c:v>291.60899999999998</c:v>
                </c:pt>
                <c:pt idx="2915">
                  <c:v>291.709</c:v>
                </c:pt>
                <c:pt idx="2916">
                  <c:v>291.80900000000003</c:v>
                </c:pt>
                <c:pt idx="2917">
                  <c:v>291.90899999999999</c:v>
                </c:pt>
                <c:pt idx="2918">
                  <c:v>292.00900000000001</c:v>
                </c:pt>
                <c:pt idx="2919">
                  <c:v>292.10899999999998</c:v>
                </c:pt>
                <c:pt idx="2920">
                  <c:v>292.209</c:v>
                </c:pt>
                <c:pt idx="2921">
                  <c:v>292.30900000000003</c:v>
                </c:pt>
                <c:pt idx="2922">
                  <c:v>292.40899999999999</c:v>
                </c:pt>
                <c:pt idx="2923">
                  <c:v>292.50900000000001</c:v>
                </c:pt>
                <c:pt idx="2924">
                  <c:v>292.60899999999998</c:v>
                </c:pt>
                <c:pt idx="2925">
                  <c:v>292.709</c:v>
                </c:pt>
                <c:pt idx="2926">
                  <c:v>292.80900000000003</c:v>
                </c:pt>
                <c:pt idx="2927">
                  <c:v>292.90899999999999</c:v>
                </c:pt>
                <c:pt idx="2928">
                  <c:v>293.00900000000001</c:v>
                </c:pt>
                <c:pt idx="2929">
                  <c:v>293.10899999999998</c:v>
                </c:pt>
                <c:pt idx="2930">
                  <c:v>293.209</c:v>
                </c:pt>
                <c:pt idx="2931">
                  <c:v>293.30900000000003</c:v>
                </c:pt>
                <c:pt idx="2932">
                  <c:v>293.40899999999999</c:v>
                </c:pt>
                <c:pt idx="2933">
                  <c:v>293.50900000000001</c:v>
                </c:pt>
                <c:pt idx="2934">
                  <c:v>293.60899999999998</c:v>
                </c:pt>
                <c:pt idx="2935">
                  <c:v>293.709</c:v>
                </c:pt>
                <c:pt idx="2936">
                  <c:v>293.80900000000003</c:v>
                </c:pt>
                <c:pt idx="2937">
                  <c:v>293.90899999999999</c:v>
                </c:pt>
                <c:pt idx="2938">
                  <c:v>294.00900000000001</c:v>
                </c:pt>
                <c:pt idx="2939">
                  <c:v>294.10899999999998</c:v>
                </c:pt>
                <c:pt idx="2940">
                  <c:v>294.209</c:v>
                </c:pt>
                <c:pt idx="2941">
                  <c:v>294.30900000000003</c:v>
                </c:pt>
                <c:pt idx="2942">
                  <c:v>294.40899999999999</c:v>
                </c:pt>
                <c:pt idx="2943">
                  <c:v>294.50900000000001</c:v>
                </c:pt>
                <c:pt idx="2944">
                  <c:v>294.60899999999998</c:v>
                </c:pt>
                <c:pt idx="2945">
                  <c:v>294.709</c:v>
                </c:pt>
                <c:pt idx="2946">
                  <c:v>294.80900000000003</c:v>
                </c:pt>
                <c:pt idx="2947">
                  <c:v>294.90899999999999</c:v>
                </c:pt>
                <c:pt idx="2948">
                  <c:v>295.00900000000001</c:v>
                </c:pt>
                <c:pt idx="2949">
                  <c:v>295.10899999999998</c:v>
                </c:pt>
                <c:pt idx="2950">
                  <c:v>295.209</c:v>
                </c:pt>
                <c:pt idx="2951">
                  <c:v>295.30900000000003</c:v>
                </c:pt>
                <c:pt idx="2952">
                  <c:v>295.40899999999999</c:v>
                </c:pt>
                <c:pt idx="2953">
                  <c:v>295.50900000000001</c:v>
                </c:pt>
                <c:pt idx="2954">
                  <c:v>295.60899999999998</c:v>
                </c:pt>
                <c:pt idx="2955">
                  <c:v>295.709</c:v>
                </c:pt>
                <c:pt idx="2956">
                  <c:v>295.80900000000003</c:v>
                </c:pt>
                <c:pt idx="2957">
                  <c:v>295.90899999999999</c:v>
                </c:pt>
                <c:pt idx="2958">
                  <c:v>296.00900000000001</c:v>
                </c:pt>
                <c:pt idx="2959">
                  <c:v>296.10899999999998</c:v>
                </c:pt>
                <c:pt idx="2960">
                  <c:v>296.209</c:v>
                </c:pt>
                <c:pt idx="2961">
                  <c:v>296.30900000000003</c:v>
                </c:pt>
                <c:pt idx="2962">
                  <c:v>296.40899999999999</c:v>
                </c:pt>
                <c:pt idx="2963">
                  <c:v>296.50900000000001</c:v>
                </c:pt>
                <c:pt idx="2964">
                  <c:v>296.60899999999998</c:v>
                </c:pt>
                <c:pt idx="2965">
                  <c:v>296.709</c:v>
                </c:pt>
                <c:pt idx="2966">
                  <c:v>296.80900000000003</c:v>
                </c:pt>
                <c:pt idx="2967">
                  <c:v>296.90899999999999</c:v>
                </c:pt>
                <c:pt idx="2968">
                  <c:v>297.00900000000001</c:v>
                </c:pt>
                <c:pt idx="2969">
                  <c:v>297.10899999999998</c:v>
                </c:pt>
                <c:pt idx="2970">
                  <c:v>297.209</c:v>
                </c:pt>
                <c:pt idx="2971">
                  <c:v>297.30900000000003</c:v>
                </c:pt>
                <c:pt idx="2972">
                  <c:v>297.40899999999999</c:v>
                </c:pt>
                <c:pt idx="2973">
                  <c:v>297.50900000000001</c:v>
                </c:pt>
                <c:pt idx="2974">
                  <c:v>297.60899999999998</c:v>
                </c:pt>
                <c:pt idx="2975">
                  <c:v>297.709</c:v>
                </c:pt>
                <c:pt idx="2976">
                  <c:v>297.80900000000003</c:v>
                </c:pt>
                <c:pt idx="2977">
                  <c:v>297.90899999999999</c:v>
                </c:pt>
                <c:pt idx="2978">
                  <c:v>298.00900000000001</c:v>
                </c:pt>
                <c:pt idx="2979">
                  <c:v>298.10899999999998</c:v>
                </c:pt>
                <c:pt idx="2980">
                  <c:v>298.209</c:v>
                </c:pt>
                <c:pt idx="2981">
                  <c:v>298.30900000000003</c:v>
                </c:pt>
                <c:pt idx="2982">
                  <c:v>298.40899999999999</c:v>
                </c:pt>
                <c:pt idx="2983">
                  <c:v>298.50900000000001</c:v>
                </c:pt>
                <c:pt idx="2984">
                  <c:v>298.60899999999998</c:v>
                </c:pt>
                <c:pt idx="2985">
                  <c:v>298.709</c:v>
                </c:pt>
                <c:pt idx="2986">
                  <c:v>298.80900000000003</c:v>
                </c:pt>
                <c:pt idx="2987">
                  <c:v>298.90899999999999</c:v>
                </c:pt>
                <c:pt idx="2988">
                  <c:v>299.00900000000001</c:v>
                </c:pt>
                <c:pt idx="2989">
                  <c:v>299.10899999999998</c:v>
                </c:pt>
                <c:pt idx="2990">
                  <c:v>299.209</c:v>
                </c:pt>
                <c:pt idx="2991">
                  <c:v>299.30900000000003</c:v>
                </c:pt>
                <c:pt idx="2992">
                  <c:v>299.40899999999999</c:v>
                </c:pt>
                <c:pt idx="2993">
                  <c:v>299.50900000000001</c:v>
                </c:pt>
                <c:pt idx="2994">
                  <c:v>299.60899999999998</c:v>
                </c:pt>
                <c:pt idx="2995">
                  <c:v>299.709</c:v>
                </c:pt>
                <c:pt idx="2996">
                  <c:v>299.80900000000003</c:v>
                </c:pt>
                <c:pt idx="2997">
                  <c:v>299.90899999999999</c:v>
                </c:pt>
                <c:pt idx="2998">
                  <c:v>300.00900000000001</c:v>
                </c:pt>
                <c:pt idx="2999">
                  <c:v>300.10899999999998</c:v>
                </c:pt>
                <c:pt idx="3000">
                  <c:v>300.209</c:v>
                </c:pt>
                <c:pt idx="3001">
                  <c:v>300.30900000000003</c:v>
                </c:pt>
                <c:pt idx="3002">
                  <c:v>300.40899999999999</c:v>
                </c:pt>
                <c:pt idx="3003">
                  <c:v>300.50900000000001</c:v>
                </c:pt>
                <c:pt idx="3004">
                  <c:v>300.60899999999998</c:v>
                </c:pt>
                <c:pt idx="3005">
                  <c:v>300.709</c:v>
                </c:pt>
                <c:pt idx="3006">
                  <c:v>300.80900000000003</c:v>
                </c:pt>
                <c:pt idx="3007">
                  <c:v>300.90899999999999</c:v>
                </c:pt>
                <c:pt idx="3008">
                  <c:v>301.00900000000001</c:v>
                </c:pt>
                <c:pt idx="3009">
                  <c:v>301.10899999999998</c:v>
                </c:pt>
                <c:pt idx="3010">
                  <c:v>301.209</c:v>
                </c:pt>
                <c:pt idx="3011">
                  <c:v>301.30900000000003</c:v>
                </c:pt>
                <c:pt idx="3012">
                  <c:v>301.40899999999999</c:v>
                </c:pt>
                <c:pt idx="3013">
                  <c:v>301.50900000000001</c:v>
                </c:pt>
                <c:pt idx="3014">
                  <c:v>301.60899999999998</c:v>
                </c:pt>
                <c:pt idx="3015">
                  <c:v>301.709</c:v>
                </c:pt>
                <c:pt idx="3016">
                  <c:v>301.80900000000003</c:v>
                </c:pt>
                <c:pt idx="3017">
                  <c:v>301.90899999999999</c:v>
                </c:pt>
                <c:pt idx="3018">
                  <c:v>302.00900000000001</c:v>
                </c:pt>
                <c:pt idx="3019">
                  <c:v>302.10899999999998</c:v>
                </c:pt>
                <c:pt idx="3020">
                  <c:v>302.209</c:v>
                </c:pt>
                <c:pt idx="3021">
                  <c:v>302.30900000000003</c:v>
                </c:pt>
                <c:pt idx="3022">
                  <c:v>302.40899999999999</c:v>
                </c:pt>
                <c:pt idx="3023">
                  <c:v>302.50900000000001</c:v>
                </c:pt>
                <c:pt idx="3024">
                  <c:v>302.60899999999998</c:v>
                </c:pt>
                <c:pt idx="3025">
                  <c:v>302.709</c:v>
                </c:pt>
                <c:pt idx="3026">
                  <c:v>302.80900000000003</c:v>
                </c:pt>
                <c:pt idx="3027">
                  <c:v>302.90899999999999</c:v>
                </c:pt>
                <c:pt idx="3028">
                  <c:v>303.00900000000001</c:v>
                </c:pt>
                <c:pt idx="3029">
                  <c:v>303.10899999999998</c:v>
                </c:pt>
                <c:pt idx="3030">
                  <c:v>303.209</c:v>
                </c:pt>
                <c:pt idx="3031">
                  <c:v>303.30900000000003</c:v>
                </c:pt>
                <c:pt idx="3032">
                  <c:v>303.40899999999999</c:v>
                </c:pt>
                <c:pt idx="3033">
                  <c:v>303.50900000000001</c:v>
                </c:pt>
                <c:pt idx="3034">
                  <c:v>303.60899999999998</c:v>
                </c:pt>
                <c:pt idx="3035">
                  <c:v>303.709</c:v>
                </c:pt>
                <c:pt idx="3036">
                  <c:v>303.80900000000003</c:v>
                </c:pt>
                <c:pt idx="3037">
                  <c:v>303.90899999999999</c:v>
                </c:pt>
                <c:pt idx="3038">
                  <c:v>304.00900000000001</c:v>
                </c:pt>
                <c:pt idx="3039">
                  <c:v>304.10899999999998</c:v>
                </c:pt>
                <c:pt idx="3040">
                  <c:v>304.209</c:v>
                </c:pt>
                <c:pt idx="3041">
                  <c:v>304.30900000000003</c:v>
                </c:pt>
                <c:pt idx="3042">
                  <c:v>304.40899999999999</c:v>
                </c:pt>
                <c:pt idx="3043">
                  <c:v>304.50900000000001</c:v>
                </c:pt>
                <c:pt idx="3044">
                  <c:v>304.60899999999998</c:v>
                </c:pt>
                <c:pt idx="3045">
                  <c:v>304.709</c:v>
                </c:pt>
                <c:pt idx="3046">
                  <c:v>304.80900000000003</c:v>
                </c:pt>
                <c:pt idx="3047">
                  <c:v>304.90899999999999</c:v>
                </c:pt>
                <c:pt idx="3048">
                  <c:v>305.00900000000001</c:v>
                </c:pt>
                <c:pt idx="3049">
                  <c:v>305.10899999999998</c:v>
                </c:pt>
                <c:pt idx="3050">
                  <c:v>305.209</c:v>
                </c:pt>
                <c:pt idx="3051">
                  <c:v>305.30900000000003</c:v>
                </c:pt>
                <c:pt idx="3052">
                  <c:v>305.40899999999999</c:v>
                </c:pt>
                <c:pt idx="3053">
                  <c:v>305.50900000000001</c:v>
                </c:pt>
                <c:pt idx="3054">
                  <c:v>305.60899999999998</c:v>
                </c:pt>
                <c:pt idx="3055">
                  <c:v>305.709</c:v>
                </c:pt>
                <c:pt idx="3056">
                  <c:v>305.80900000000003</c:v>
                </c:pt>
                <c:pt idx="3057">
                  <c:v>305.90899999999999</c:v>
                </c:pt>
                <c:pt idx="3058">
                  <c:v>306.00900000000001</c:v>
                </c:pt>
                <c:pt idx="3059">
                  <c:v>306.10899999999998</c:v>
                </c:pt>
                <c:pt idx="3060">
                  <c:v>306.209</c:v>
                </c:pt>
                <c:pt idx="3061">
                  <c:v>306.30900000000003</c:v>
                </c:pt>
                <c:pt idx="3062">
                  <c:v>306.40899999999999</c:v>
                </c:pt>
                <c:pt idx="3063">
                  <c:v>306.50900000000001</c:v>
                </c:pt>
                <c:pt idx="3064">
                  <c:v>306.60899999999998</c:v>
                </c:pt>
                <c:pt idx="3065">
                  <c:v>306.70999999999998</c:v>
                </c:pt>
                <c:pt idx="3066">
                  <c:v>306.81</c:v>
                </c:pt>
                <c:pt idx="3067">
                  <c:v>306.91000000000003</c:v>
                </c:pt>
                <c:pt idx="3068">
                  <c:v>307.01</c:v>
                </c:pt>
                <c:pt idx="3069">
                  <c:v>307.11</c:v>
                </c:pt>
                <c:pt idx="3070">
                  <c:v>307.20999999999998</c:v>
                </c:pt>
                <c:pt idx="3071">
                  <c:v>307.31</c:v>
                </c:pt>
                <c:pt idx="3072">
                  <c:v>307.41000000000003</c:v>
                </c:pt>
                <c:pt idx="3073">
                  <c:v>307.51</c:v>
                </c:pt>
                <c:pt idx="3074">
                  <c:v>307.61</c:v>
                </c:pt>
                <c:pt idx="3075">
                  <c:v>307.70999999999998</c:v>
                </c:pt>
                <c:pt idx="3076">
                  <c:v>307.81</c:v>
                </c:pt>
                <c:pt idx="3077">
                  <c:v>307.91000000000003</c:v>
                </c:pt>
                <c:pt idx="3078">
                  <c:v>308.01</c:v>
                </c:pt>
                <c:pt idx="3079">
                  <c:v>308.11</c:v>
                </c:pt>
                <c:pt idx="3080">
                  <c:v>308.20999999999998</c:v>
                </c:pt>
                <c:pt idx="3081">
                  <c:v>308.31</c:v>
                </c:pt>
                <c:pt idx="3082">
                  <c:v>308.41000000000003</c:v>
                </c:pt>
                <c:pt idx="3083">
                  <c:v>308.51</c:v>
                </c:pt>
                <c:pt idx="3084">
                  <c:v>308.61</c:v>
                </c:pt>
                <c:pt idx="3085">
                  <c:v>308.70999999999998</c:v>
                </c:pt>
                <c:pt idx="3086">
                  <c:v>308.81</c:v>
                </c:pt>
                <c:pt idx="3087">
                  <c:v>308.91000000000003</c:v>
                </c:pt>
                <c:pt idx="3088">
                  <c:v>309.01</c:v>
                </c:pt>
                <c:pt idx="3089">
                  <c:v>309.11</c:v>
                </c:pt>
                <c:pt idx="3090">
                  <c:v>309.20999999999998</c:v>
                </c:pt>
                <c:pt idx="3091">
                  <c:v>309.31</c:v>
                </c:pt>
                <c:pt idx="3092">
                  <c:v>309.41000000000003</c:v>
                </c:pt>
                <c:pt idx="3093">
                  <c:v>309.51</c:v>
                </c:pt>
                <c:pt idx="3094">
                  <c:v>309.61</c:v>
                </c:pt>
                <c:pt idx="3095">
                  <c:v>309.70999999999998</c:v>
                </c:pt>
                <c:pt idx="3096">
                  <c:v>309.81</c:v>
                </c:pt>
                <c:pt idx="3097">
                  <c:v>309.91000000000003</c:v>
                </c:pt>
                <c:pt idx="3098">
                  <c:v>310.01</c:v>
                </c:pt>
                <c:pt idx="3099">
                  <c:v>310.11</c:v>
                </c:pt>
                <c:pt idx="3100">
                  <c:v>310.20999999999998</c:v>
                </c:pt>
                <c:pt idx="3101">
                  <c:v>310.31</c:v>
                </c:pt>
                <c:pt idx="3102">
                  <c:v>310.41000000000003</c:v>
                </c:pt>
                <c:pt idx="3103">
                  <c:v>310.51</c:v>
                </c:pt>
                <c:pt idx="3104">
                  <c:v>310.61</c:v>
                </c:pt>
                <c:pt idx="3105">
                  <c:v>310.70999999999998</c:v>
                </c:pt>
                <c:pt idx="3106">
                  <c:v>310.81</c:v>
                </c:pt>
                <c:pt idx="3107">
                  <c:v>310.91000000000003</c:v>
                </c:pt>
                <c:pt idx="3108">
                  <c:v>311.01</c:v>
                </c:pt>
                <c:pt idx="3109">
                  <c:v>311.11</c:v>
                </c:pt>
                <c:pt idx="3110">
                  <c:v>311.20999999999998</c:v>
                </c:pt>
                <c:pt idx="3111">
                  <c:v>311.31</c:v>
                </c:pt>
                <c:pt idx="3112">
                  <c:v>311.41000000000003</c:v>
                </c:pt>
                <c:pt idx="3113">
                  <c:v>311.51</c:v>
                </c:pt>
                <c:pt idx="3114">
                  <c:v>311.61</c:v>
                </c:pt>
                <c:pt idx="3115">
                  <c:v>311.70999999999998</c:v>
                </c:pt>
                <c:pt idx="3116">
                  <c:v>311.81</c:v>
                </c:pt>
                <c:pt idx="3117">
                  <c:v>311.91000000000003</c:v>
                </c:pt>
                <c:pt idx="3118">
                  <c:v>312.01</c:v>
                </c:pt>
                <c:pt idx="3119">
                  <c:v>312.11</c:v>
                </c:pt>
                <c:pt idx="3120">
                  <c:v>312.20999999999998</c:v>
                </c:pt>
                <c:pt idx="3121">
                  <c:v>312.31</c:v>
                </c:pt>
                <c:pt idx="3122">
                  <c:v>312.41000000000003</c:v>
                </c:pt>
                <c:pt idx="3123">
                  <c:v>312.51</c:v>
                </c:pt>
                <c:pt idx="3124">
                  <c:v>312.61</c:v>
                </c:pt>
                <c:pt idx="3125">
                  <c:v>312.70999999999998</c:v>
                </c:pt>
                <c:pt idx="3126">
                  <c:v>312.81</c:v>
                </c:pt>
                <c:pt idx="3127">
                  <c:v>312.91000000000003</c:v>
                </c:pt>
                <c:pt idx="3128">
                  <c:v>313.01</c:v>
                </c:pt>
                <c:pt idx="3129">
                  <c:v>313.11</c:v>
                </c:pt>
                <c:pt idx="3130">
                  <c:v>313.20999999999998</c:v>
                </c:pt>
                <c:pt idx="3131">
                  <c:v>313.31</c:v>
                </c:pt>
                <c:pt idx="3132">
                  <c:v>313.41000000000003</c:v>
                </c:pt>
                <c:pt idx="3133">
                  <c:v>313.51</c:v>
                </c:pt>
                <c:pt idx="3134">
                  <c:v>313.61</c:v>
                </c:pt>
                <c:pt idx="3135">
                  <c:v>313.70999999999998</c:v>
                </c:pt>
                <c:pt idx="3136">
                  <c:v>313.81</c:v>
                </c:pt>
                <c:pt idx="3137">
                  <c:v>313.91000000000003</c:v>
                </c:pt>
                <c:pt idx="3138">
                  <c:v>314.01</c:v>
                </c:pt>
                <c:pt idx="3139">
                  <c:v>314.11</c:v>
                </c:pt>
                <c:pt idx="3140">
                  <c:v>314.20999999999998</c:v>
                </c:pt>
                <c:pt idx="3141">
                  <c:v>314.31</c:v>
                </c:pt>
                <c:pt idx="3142">
                  <c:v>314.41000000000003</c:v>
                </c:pt>
                <c:pt idx="3143">
                  <c:v>314.51</c:v>
                </c:pt>
                <c:pt idx="3144">
                  <c:v>314.61</c:v>
                </c:pt>
                <c:pt idx="3145">
                  <c:v>314.70999999999998</c:v>
                </c:pt>
                <c:pt idx="3146">
                  <c:v>314.81</c:v>
                </c:pt>
                <c:pt idx="3147">
                  <c:v>314.91000000000003</c:v>
                </c:pt>
                <c:pt idx="3148">
                  <c:v>315.01</c:v>
                </c:pt>
                <c:pt idx="3149">
                  <c:v>315.11</c:v>
                </c:pt>
                <c:pt idx="3150">
                  <c:v>315.20999999999998</c:v>
                </c:pt>
                <c:pt idx="3151">
                  <c:v>315.31</c:v>
                </c:pt>
                <c:pt idx="3152">
                  <c:v>315.41000000000003</c:v>
                </c:pt>
                <c:pt idx="3153">
                  <c:v>315.51</c:v>
                </c:pt>
                <c:pt idx="3154">
                  <c:v>315.61</c:v>
                </c:pt>
                <c:pt idx="3155">
                  <c:v>315.70999999999998</c:v>
                </c:pt>
                <c:pt idx="3156">
                  <c:v>315.81</c:v>
                </c:pt>
                <c:pt idx="3157">
                  <c:v>315.91000000000003</c:v>
                </c:pt>
                <c:pt idx="3158">
                  <c:v>316.01</c:v>
                </c:pt>
                <c:pt idx="3159">
                  <c:v>316.11</c:v>
                </c:pt>
                <c:pt idx="3160">
                  <c:v>316.20999999999998</c:v>
                </c:pt>
                <c:pt idx="3161">
                  <c:v>316.31</c:v>
                </c:pt>
                <c:pt idx="3162">
                  <c:v>316.41000000000003</c:v>
                </c:pt>
                <c:pt idx="3163">
                  <c:v>316.51</c:v>
                </c:pt>
                <c:pt idx="3164">
                  <c:v>316.61</c:v>
                </c:pt>
                <c:pt idx="3165">
                  <c:v>316.70999999999998</c:v>
                </c:pt>
                <c:pt idx="3166">
                  <c:v>316.81</c:v>
                </c:pt>
                <c:pt idx="3167">
                  <c:v>316.91000000000003</c:v>
                </c:pt>
                <c:pt idx="3168">
                  <c:v>317.01</c:v>
                </c:pt>
                <c:pt idx="3169">
                  <c:v>317.11</c:v>
                </c:pt>
                <c:pt idx="3170">
                  <c:v>317.20999999999998</c:v>
                </c:pt>
                <c:pt idx="3171">
                  <c:v>317.31</c:v>
                </c:pt>
                <c:pt idx="3172">
                  <c:v>317.41000000000003</c:v>
                </c:pt>
                <c:pt idx="3173">
                  <c:v>317.51</c:v>
                </c:pt>
                <c:pt idx="3174">
                  <c:v>317.61</c:v>
                </c:pt>
                <c:pt idx="3175">
                  <c:v>317.70999999999998</c:v>
                </c:pt>
                <c:pt idx="3176">
                  <c:v>317.81</c:v>
                </c:pt>
                <c:pt idx="3177">
                  <c:v>317.91000000000003</c:v>
                </c:pt>
                <c:pt idx="3178">
                  <c:v>318.01</c:v>
                </c:pt>
                <c:pt idx="3179">
                  <c:v>318.11</c:v>
                </c:pt>
                <c:pt idx="3180">
                  <c:v>318.20999999999998</c:v>
                </c:pt>
                <c:pt idx="3181">
                  <c:v>318.31</c:v>
                </c:pt>
                <c:pt idx="3182">
                  <c:v>318.41000000000003</c:v>
                </c:pt>
                <c:pt idx="3183">
                  <c:v>318.51</c:v>
                </c:pt>
                <c:pt idx="3184">
                  <c:v>318.61</c:v>
                </c:pt>
                <c:pt idx="3185">
                  <c:v>318.70999999999998</c:v>
                </c:pt>
                <c:pt idx="3186">
                  <c:v>318.81</c:v>
                </c:pt>
                <c:pt idx="3187">
                  <c:v>318.91000000000003</c:v>
                </c:pt>
                <c:pt idx="3188">
                  <c:v>319.01</c:v>
                </c:pt>
                <c:pt idx="3189">
                  <c:v>319.11</c:v>
                </c:pt>
                <c:pt idx="3190">
                  <c:v>319.20999999999998</c:v>
                </c:pt>
                <c:pt idx="3191">
                  <c:v>319.31</c:v>
                </c:pt>
                <c:pt idx="3192">
                  <c:v>319.41000000000003</c:v>
                </c:pt>
                <c:pt idx="3193">
                  <c:v>319.51</c:v>
                </c:pt>
                <c:pt idx="3194">
                  <c:v>319.61</c:v>
                </c:pt>
                <c:pt idx="3195">
                  <c:v>319.70999999999998</c:v>
                </c:pt>
                <c:pt idx="3196">
                  <c:v>319.81</c:v>
                </c:pt>
                <c:pt idx="3197">
                  <c:v>319.91000000000003</c:v>
                </c:pt>
                <c:pt idx="3198">
                  <c:v>320.01</c:v>
                </c:pt>
                <c:pt idx="3199">
                  <c:v>320.11</c:v>
                </c:pt>
                <c:pt idx="3200">
                  <c:v>320.20999999999998</c:v>
                </c:pt>
                <c:pt idx="3201">
                  <c:v>320.31</c:v>
                </c:pt>
                <c:pt idx="3202">
                  <c:v>320.41000000000003</c:v>
                </c:pt>
                <c:pt idx="3203">
                  <c:v>320.51</c:v>
                </c:pt>
                <c:pt idx="3204">
                  <c:v>320.61</c:v>
                </c:pt>
                <c:pt idx="3205">
                  <c:v>320.70999999999998</c:v>
                </c:pt>
                <c:pt idx="3206">
                  <c:v>320.81</c:v>
                </c:pt>
                <c:pt idx="3207">
                  <c:v>320.91000000000003</c:v>
                </c:pt>
                <c:pt idx="3208">
                  <c:v>321.01</c:v>
                </c:pt>
                <c:pt idx="3209">
                  <c:v>321.11</c:v>
                </c:pt>
                <c:pt idx="3210">
                  <c:v>321.20999999999998</c:v>
                </c:pt>
                <c:pt idx="3211">
                  <c:v>321.31</c:v>
                </c:pt>
                <c:pt idx="3212">
                  <c:v>321.41000000000003</c:v>
                </c:pt>
                <c:pt idx="3213">
                  <c:v>321.51</c:v>
                </c:pt>
                <c:pt idx="3214">
                  <c:v>321.61</c:v>
                </c:pt>
                <c:pt idx="3215">
                  <c:v>321.70999999999998</c:v>
                </c:pt>
                <c:pt idx="3216">
                  <c:v>321.81</c:v>
                </c:pt>
                <c:pt idx="3217">
                  <c:v>321.91000000000003</c:v>
                </c:pt>
                <c:pt idx="3218">
                  <c:v>322.01</c:v>
                </c:pt>
                <c:pt idx="3219">
                  <c:v>322.11</c:v>
                </c:pt>
                <c:pt idx="3220">
                  <c:v>322.20999999999998</c:v>
                </c:pt>
                <c:pt idx="3221">
                  <c:v>322.31</c:v>
                </c:pt>
                <c:pt idx="3222">
                  <c:v>322.41000000000003</c:v>
                </c:pt>
                <c:pt idx="3223">
                  <c:v>322.51</c:v>
                </c:pt>
                <c:pt idx="3224">
                  <c:v>322.61</c:v>
                </c:pt>
                <c:pt idx="3225">
                  <c:v>322.70999999999998</c:v>
                </c:pt>
                <c:pt idx="3226">
                  <c:v>322.81</c:v>
                </c:pt>
                <c:pt idx="3227">
                  <c:v>322.91000000000003</c:v>
                </c:pt>
                <c:pt idx="3228">
                  <c:v>323.01</c:v>
                </c:pt>
                <c:pt idx="3229">
                  <c:v>323.11099999999999</c:v>
                </c:pt>
                <c:pt idx="3230">
                  <c:v>323.21100000000001</c:v>
                </c:pt>
                <c:pt idx="3231">
                  <c:v>323.31099999999998</c:v>
                </c:pt>
                <c:pt idx="3232">
                  <c:v>323.411</c:v>
                </c:pt>
                <c:pt idx="3233">
                  <c:v>323.51100000000002</c:v>
                </c:pt>
                <c:pt idx="3234">
                  <c:v>323.61099999999999</c:v>
                </c:pt>
                <c:pt idx="3235">
                  <c:v>323.71100000000001</c:v>
                </c:pt>
                <c:pt idx="3236">
                  <c:v>323.81099999999998</c:v>
                </c:pt>
                <c:pt idx="3237">
                  <c:v>323.911</c:v>
                </c:pt>
                <c:pt idx="3238">
                  <c:v>324.01100000000002</c:v>
                </c:pt>
                <c:pt idx="3239">
                  <c:v>324.11099999999999</c:v>
                </c:pt>
                <c:pt idx="3240">
                  <c:v>324.21100000000001</c:v>
                </c:pt>
                <c:pt idx="3241">
                  <c:v>324.31099999999998</c:v>
                </c:pt>
                <c:pt idx="3242">
                  <c:v>324.411</c:v>
                </c:pt>
                <c:pt idx="3243">
                  <c:v>324.51100000000002</c:v>
                </c:pt>
                <c:pt idx="3244">
                  <c:v>324.61099999999999</c:v>
                </c:pt>
                <c:pt idx="3245">
                  <c:v>324.71100000000001</c:v>
                </c:pt>
                <c:pt idx="3246">
                  <c:v>324.81099999999998</c:v>
                </c:pt>
                <c:pt idx="3247">
                  <c:v>324.911</c:v>
                </c:pt>
                <c:pt idx="3248">
                  <c:v>325.01100000000002</c:v>
                </c:pt>
                <c:pt idx="3249">
                  <c:v>325.11099999999999</c:v>
                </c:pt>
                <c:pt idx="3250">
                  <c:v>325.21100000000001</c:v>
                </c:pt>
                <c:pt idx="3251">
                  <c:v>325.31099999999998</c:v>
                </c:pt>
                <c:pt idx="3252">
                  <c:v>325.411</c:v>
                </c:pt>
                <c:pt idx="3253">
                  <c:v>325.51100000000002</c:v>
                </c:pt>
                <c:pt idx="3254">
                  <c:v>325.61099999999999</c:v>
                </c:pt>
                <c:pt idx="3255">
                  <c:v>325.71100000000001</c:v>
                </c:pt>
                <c:pt idx="3256">
                  <c:v>325.81099999999998</c:v>
                </c:pt>
                <c:pt idx="3257">
                  <c:v>325.911</c:v>
                </c:pt>
                <c:pt idx="3258">
                  <c:v>326.01100000000002</c:v>
                </c:pt>
                <c:pt idx="3259">
                  <c:v>326.11099999999999</c:v>
                </c:pt>
                <c:pt idx="3260">
                  <c:v>326.21100000000001</c:v>
                </c:pt>
                <c:pt idx="3261">
                  <c:v>326.31099999999998</c:v>
                </c:pt>
                <c:pt idx="3262">
                  <c:v>326.411</c:v>
                </c:pt>
                <c:pt idx="3263">
                  <c:v>326.51100000000002</c:v>
                </c:pt>
                <c:pt idx="3264">
                  <c:v>326.61099999999999</c:v>
                </c:pt>
                <c:pt idx="3265">
                  <c:v>326.71100000000001</c:v>
                </c:pt>
                <c:pt idx="3266">
                  <c:v>326.81099999999998</c:v>
                </c:pt>
                <c:pt idx="3267">
                  <c:v>326.911</c:v>
                </c:pt>
                <c:pt idx="3268">
                  <c:v>327.01100000000002</c:v>
                </c:pt>
                <c:pt idx="3269">
                  <c:v>327.11099999999999</c:v>
                </c:pt>
                <c:pt idx="3270">
                  <c:v>327.21100000000001</c:v>
                </c:pt>
                <c:pt idx="3271">
                  <c:v>327.31099999999998</c:v>
                </c:pt>
                <c:pt idx="3272">
                  <c:v>327.411</c:v>
                </c:pt>
                <c:pt idx="3273">
                  <c:v>327.51100000000002</c:v>
                </c:pt>
                <c:pt idx="3274">
                  <c:v>327.61099999999999</c:v>
                </c:pt>
                <c:pt idx="3275">
                  <c:v>327.71100000000001</c:v>
                </c:pt>
                <c:pt idx="3276">
                  <c:v>327.81099999999998</c:v>
                </c:pt>
                <c:pt idx="3277">
                  <c:v>327.911</c:v>
                </c:pt>
                <c:pt idx="3278">
                  <c:v>328.01100000000002</c:v>
                </c:pt>
                <c:pt idx="3279">
                  <c:v>328.11099999999999</c:v>
                </c:pt>
                <c:pt idx="3280">
                  <c:v>328.21100000000001</c:v>
                </c:pt>
                <c:pt idx="3281">
                  <c:v>328.31099999999998</c:v>
                </c:pt>
                <c:pt idx="3282">
                  <c:v>328.411</c:v>
                </c:pt>
                <c:pt idx="3283">
                  <c:v>328.51100000000002</c:v>
                </c:pt>
                <c:pt idx="3284">
                  <c:v>328.61099999999999</c:v>
                </c:pt>
                <c:pt idx="3285">
                  <c:v>328.71100000000001</c:v>
                </c:pt>
                <c:pt idx="3286">
                  <c:v>328.81099999999998</c:v>
                </c:pt>
                <c:pt idx="3287">
                  <c:v>328.911</c:v>
                </c:pt>
                <c:pt idx="3288">
                  <c:v>329.01100000000002</c:v>
                </c:pt>
                <c:pt idx="3289">
                  <c:v>329.11099999999999</c:v>
                </c:pt>
                <c:pt idx="3290">
                  <c:v>329.21100000000001</c:v>
                </c:pt>
                <c:pt idx="3291">
                  <c:v>329.31099999999998</c:v>
                </c:pt>
                <c:pt idx="3292">
                  <c:v>329.411</c:v>
                </c:pt>
                <c:pt idx="3293">
                  <c:v>329.51100000000002</c:v>
                </c:pt>
                <c:pt idx="3294">
                  <c:v>329.61099999999999</c:v>
                </c:pt>
                <c:pt idx="3295">
                  <c:v>329.71100000000001</c:v>
                </c:pt>
                <c:pt idx="3296">
                  <c:v>329.81099999999998</c:v>
                </c:pt>
                <c:pt idx="3297">
                  <c:v>329.911</c:v>
                </c:pt>
                <c:pt idx="3298">
                  <c:v>330.01100000000002</c:v>
                </c:pt>
                <c:pt idx="3299">
                  <c:v>330.11099999999999</c:v>
                </c:pt>
                <c:pt idx="3300">
                  <c:v>330.21100000000001</c:v>
                </c:pt>
                <c:pt idx="3301">
                  <c:v>330.31099999999998</c:v>
                </c:pt>
                <c:pt idx="3302">
                  <c:v>330.411</c:v>
                </c:pt>
                <c:pt idx="3303">
                  <c:v>330.51100000000002</c:v>
                </c:pt>
                <c:pt idx="3304">
                  <c:v>330.61099999999999</c:v>
                </c:pt>
                <c:pt idx="3305">
                  <c:v>330.71100000000001</c:v>
                </c:pt>
                <c:pt idx="3306">
                  <c:v>330.81099999999998</c:v>
                </c:pt>
                <c:pt idx="3307">
                  <c:v>330.911</c:v>
                </c:pt>
                <c:pt idx="3308">
                  <c:v>331.01100000000002</c:v>
                </c:pt>
                <c:pt idx="3309">
                  <c:v>331.11099999999999</c:v>
                </c:pt>
                <c:pt idx="3310">
                  <c:v>331.21100000000001</c:v>
                </c:pt>
                <c:pt idx="3311">
                  <c:v>331.31099999999998</c:v>
                </c:pt>
                <c:pt idx="3312">
                  <c:v>331.411</c:v>
                </c:pt>
                <c:pt idx="3313">
                  <c:v>331.51100000000002</c:v>
                </c:pt>
                <c:pt idx="3314">
                  <c:v>331.61099999999999</c:v>
                </c:pt>
                <c:pt idx="3315">
                  <c:v>331.71100000000001</c:v>
                </c:pt>
                <c:pt idx="3316">
                  <c:v>331.81099999999998</c:v>
                </c:pt>
                <c:pt idx="3317">
                  <c:v>331.911</c:v>
                </c:pt>
                <c:pt idx="3318">
                  <c:v>332.01100000000002</c:v>
                </c:pt>
                <c:pt idx="3319">
                  <c:v>332.11099999999999</c:v>
                </c:pt>
                <c:pt idx="3320">
                  <c:v>332.21100000000001</c:v>
                </c:pt>
                <c:pt idx="3321">
                  <c:v>332.31099999999998</c:v>
                </c:pt>
                <c:pt idx="3322">
                  <c:v>332.411</c:v>
                </c:pt>
                <c:pt idx="3323">
                  <c:v>332.51100000000002</c:v>
                </c:pt>
                <c:pt idx="3324">
                  <c:v>332.61099999999999</c:v>
                </c:pt>
                <c:pt idx="3325">
                  <c:v>332.71100000000001</c:v>
                </c:pt>
                <c:pt idx="3326">
                  <c:v>332.81099999999998</c:v>
                </c:pt>
                <c:pt idx="3327">
                  <c:v>332.911</c:v>
                </c:pt>
                <c:pt idx="3328">
                  <c:v>333.01100000000002</c:v>
                </c:pt>
                <c:pt idx="3329">
                  <c:v>333.11099999999999</c:v>
                </c:pt>
                <c:pt idx="3330">
                  <c:v>333.21100000000001</c:v>
                </c:pt>
                <c:pt idx="3331">
                  <c:v>333.31099999999998</c:v>
                </c:pt>
                <c:pt idx="3332">
                  <c:v>333.411</c:v>
                </c:pt>
                <c:pt idx="3333">
                  <c:v>333.51100000000002</c:v>
                </c:pt>
                <c:pt idx="3334">
                  <c:v>333.61099999999999</c:v>
                </c:pt>
                <c:pt idx="3335">
                  <c:v>333.71100000000001</c:v>
                </c:pt>
                <c:pt idx="3336">
                  <c:v>333.81099999999998</c:v>
                </c:pt>
                <c:pt idx="3337">
                  <c:v>333.911</c:v>
                </c:pt>
                <c:pt idx="3338">
                  <c:v>334.01100000000002</c:v>
                </c:pt>
                <c:pt idx="3339">
                  <c:v>334.11099999999999</c:v>
                </c:pt>
                <c:pt idx="3340">
                  <c:v>334.21100000000001</c:v>
                </c:pt>
                <c:pt idx="3341">
                  <c:v>334.31099999999998</c:v>
                </c:pt>
                <c:pt idx="3342">
                  <c:v>334.411</c:v>
                </c:pt>
                <c:pt idx="3343">
                  <c:v>334.51100000000002</c:v>
                </c:pt>
                <c:pt idx="3344">
                  <c:v>334.61099999999999</c:v>
                </c:pt>
                <c:pt idx="3345">
                  <c:v>334.71100000000001</c:v>
                </c:pt>
                <c:pt idx="3346">
                  <c:v>334.81099999999998</c:v>
                </c:pt>
                <c:pt idx="3347">
                  <c:v>334.911</c:v>
                </c:pt>
                <c:pt idx="3348">
                  <c:v>335.01100000000002</c:v>
                </c:pt>
                <c:pt idx="3349">
                  <c:v>335.11099999999999</c:v>
                </c:pt>
                <c:pt idx="3350">
                  <c:v>335.21100000000001</c:v>
                </c:pt>
                <c:pt idx="3351">
                  <c:v>335.31099999999998</c:v>
                </c:pt>
                <c:pt idx="3352">
                  <c:v>335.411</c:v>
                </c:pt>
                <c:pt idx="3353">
                  <c:v>335.51100000000002</c:v>
                </c:pt>
                <c:pt idx="3354">
                  <c:v>335.61099999999999</c:v>
                </c:pt>
                <c:pt idx="3355">
                  <c:v>335.71100000000001</c:v>
                </c:pt>
                <c:pt idx="3356">
                  <c:v>335.81099999999998</c:v>
                </c:pt>
                <c:pt idx="3357">
                  <c:v>335.911</c:v>
                </c:pt>
                <c:pt idx="3358">
                  <c:v>336.01100000000002</c:v>
                </c:pt>
                <c:pt idx="3359">
                  <c:v>336.11099999999999</c:v>
                </c:pt>
                <c:pt idx="3360">
                  <c:v>336.21100000000001</c:v>
                </c:pt>
                <c:pt idx="3361">
                  <c:v>336.31099999999998</c:v>
                </c:pt>
                <c:pt idx="3362">
                  <c:v>336.411</c:v>
                </c:pt>
                <c:pt idx="3363">
                  <c:v>336.51100000000002</c:v>
                </c:pt>
                <c:pt idx="3364">
                  <c:v>336.61099999999999</c:v>
                </c:pt>
                <c:pt idx="3365">
                  <c:v>336.71100000000001</c:v>
                </c:pt>
                <c:pt idx="3366">
                  <c:v>336.81099999999998</c:v>
                </c:pt>
                <c:pt idx="3367">
                  <c:v>336.911</c:v>
                </c:pt>
                <c:pt idx="3368">
                  <c:v>337.01100000000002</c:v>
                </c:pt>
                <c:pt idx="3369">
                  <c:v>337.11099999999999</c:v>
                </c:pt>
                <c:pt idx="3370">
                  <c:v>337.21100000000001</c:v>
                </c:pt>
                <c:pt idx="3371">
                  <c:v>337.31099999999998</c:v>
                </c:pt>
                <c:pt idx="3372">
                  <c:v>337.411</c:v>
                </c:pt>
                <c:pt idx="3373">
                  <c:v>337.51100000000002</c:v>
                </c:pt>
                <c:pt idx="3374">
                  <c:v>337.61099999999999</c:v>
                </c:pt>
                <c:pt idx="3375">
                  <c:v>337.71100000000001</c:v>
                </c:pt>
                <c:pt idx="3376">
                  <c:v>337.81099999999998</c:v>
                </c:pt>
                <c:pt idx="3377">
                  <c:v>337.911</c:v>
                </c:pt>
                <c:pt idx="3378">
                  <c:v>338.01100000000002</c:v>
                </c:pt>
                <c:pt idx="3379">
                  <c:v>338.11099999999999</c:v>
                </c:pt>
                <c:pt idx="3380">
                  <c:v>338.21100000000001</c:v>
                </c:pt>
                <c:pt idx="3381">
                  <c:v>338.31099999999998</c:v>
                </c:pt>
                <c:pt idx="3382">
                  <c:v>338.411</c:v>
                </c:pt>
                <c:pt idx="3383">
                  <c:v>338.51100000000002</c:v>
                </c:pt>
                <c:pt idx="3384">
                  <c:v>338.61099999999999</c:v>
                </c:pt>
                <c:pt idx="3385">
                  <c:v>338.71100000000001</c:v>
                </c:pt>
                <c:pt idx="3386">
                  <c:v>338.81099999999998</c:v>
                </c:pt>
                <c:pt idx="3387">
                  <c:v>338.911</c:v>
                </c:pt>
                <c:pt idx="3388">
                  <c:v>339.01100000000002</c:v>
                </c:pt>
                <c:pt idx="3389">
                  <c:v>339.11099999999999</c:v>
                </c:pt>
                <c:pt idx="3390">
                  <c:v>339.21100000000001</c:v>
                </c:pt>
                <c:pt idx="3391">
                  <c:v>339.31099999999998</c:v>
                </c:pt>
                <c:pt idx="3392">
                  <c:v>339.411</c:v>
                </c:pt>
                <c:pt idx="3393">
                  <c:v>339.512</c:v>
                </c:pt>
                <c:pt idx="3394">
                  <c:v>339.61200000000002</c:v>
                </c:pt>
                <c:pt idx="3395">
                  <c:v>339.71199999999999</c:v>
                </c:pt>
                <c:pt idx="3396">
                  <c:v>339.81200000000001</c:v>
                </c:pt>
                <c:pt idx="3397">
                  <c:v>339.91199999999998</c:v>
                </c:pt>
                <c:pt idx="3398">
                  <c:v>340.012</c:v>
                </c:pt>
                <c:pt idx="3399">
                  <c:v>340.11200000000002</c:v>
                </c:pt>
                <c:pt idx="3400">
                  <c:v>340.21199999999999</c:v>
                </c:pt>
                <c:pt idx="3401">
                  <c:v>340.31200000000001</c:v>
                </c:pt>
                <c:pt idx="3402">
                  <c:v>340.41199999999998</c:v>
                </c:pt>
                <c:pt idx="3403">
                  <c:v>340.512</c:v>
                </c:pt>
                <c:pt idx="3404">
                  <c:v>340.61200000000002</c:v>
                </c:pt>
                <c:pt idx="3405">
                  <c:v>340.71199999999999</c:v>
                </c:pt>
                <c:pt idx="3406">
                  <c:v>340.81200000000001</c:v>
                </c:pt>
                <c:pt idx="3407">
                  <c:v>340.91199999999998</c:v>
                </c:pt>
                <c:pt idx="3408">
                  <c:v>341.012</c:v>
                </c:pt>
                <c:pt idx="3409">
                  <c:v>341.11200000000002</c:v>
                </c:pt>
                <c:pt idx="3410">
                  <c:v>341.21199999999999</c:v>
                </c:pt>
                <c:pt idx="3411">
                  <c:v>341.31200000000001</c:v>
                </c:pt>
                <c:pt idx="3412">
                  <c:v>341.41199999999998</c:v>
                </c:pt>
                <c:pt idx="3413">
                  <c:v>341.512</c:v>
                </c:pt>
                <c:pt idx="3414">
                  <c:v>341.61200000000002</c:v>
                </c:pt>
                <c:pt idx="3415">
                  <c:v>341.71199999999999</c:v>
                </c:pt>
                <c:pt idx="3416">
                  <c:v>341.81200000000001</c:v>
                </c:pt>
                <c:pt idx="3417">
                  <c:v>341.91199999999998</c:v>
                </c:pt>
                <c:pt idx="3418">
                  <c:v>342.012</c:v>
                </c:pt>
                <c:pt idx="3419">
                  <c:v>342.11200000000002</c:v>
                </c:pt>
                <c:pt idx="3420">
                  <c:v>342.21199999999999</c:v>
                </c:pt>
                <c:pt idx="3421">
                  <c:v>342.31200000000001</c:v>
                </c:pt>
                <c:pt idx="3422">
                  <c:v>342.41199999999998</c:v>
                </c:pt>
                <c:pt idx="3423">
                  <c:v>342.512</c:v>
                </c:pt>
                <c:pt idx="3424">
                  <c:v>342.61200000000002</c:v>
                </c:pt>
                <c:pt idx="3425">
                  <c:v>342.71199999999999</c:v>
                </c:pt>
                <c:pt idx="3426">
                  <c:v>342.81200000000001</c:v>
                </c:pt>
                <c:pt idx="3427">
                  <c:v>342.91199999999998</c:v>
                </c:pt>
                <c:pt idx="3428">
                  <c:v>343.012</c:v>
                </c:pt>
                <c:pt idx="3429">
                  <c:v>343.11200000000002</c:v>
                </c:pt>
                <c:pt idx="3430">
                  <c:v>343.21199999999999</c:v>
                </c:pt>
                <c:pt idx="3431">
                  <c:v>343.31200000000001</c:v>
                </c:pt>
                <c:pt idx="3432">
                  <c:v>343.41199999999998</c:v>
                </c:pt>
                <c:pt idx="3433">
                  <c:v>343.512</c:v>
                </c:pt>
                <c:pt idx="3434">
                  <c:v>343.61200000000002</c:v>
                </c:pt>
                <c:pt idx="3435">
                  <c:v>343.71199999999999</c:v>
                </c:pt>
                <c:pt idx="3436">
                  <c:v>343.81200000000001</c:v>
                </c:pt>
                <c:pt idx="3437">
                  <c:v>343.91199999999998</c:v>
                </c:pt>
                <c:pt idx="3438">
                  <c:v>344.012</c:v>
                </c:pt>
                <c:pt idx="3439">
                  <c:v>344.11200000000002</c:v>
                </c:pt>
                <c:pt idx="3440">
                  <c:v>344.21199999999999</c:v>
                </c:pt>
                <c:pt idx="3441">
                  <c:v>344.31200000000001</c:v>
                </c:pt>
                <c:pt idx="3442">
                  <c:v>344.41199999999998</c:v>
                </c:pt>
                <c:pt idx="3443">
                  <c:v>344.512</c:v>
                </c:pt>
                <c:pt idx="3444">
                  <c:v>344.61200000000002</c:v>
                </c:pt>
                <c:pt idx="3445">
                  <c:v>344.71199999999999</c:v>
                </c:pt>
                <c:pt idx="3446">
                  <c:v>344.81200000000001</c:v>
                </c:pt>
                <c:pt idx="3447">
                  <c:v>344.91199999999998</c:v>
                </c:pt>
                <c:pt idx="3448">
                  <c:v>345.012</c:v>
                </c:pt>
                <c:pt idx="3449">
                  <c:v>345.11200000000002</c:v>
                </c:pt>
                <c:pt idx="3450">
                  <c:v>345.21199999999999</c:v>
                </c:pt>
                <c:pt idx="3451">
                  <c:v>345.31200000000001</c:v>
                </c:pt>
                <c:pt idx="3452">
                  <c:v>345.41199999999998</c:v>
                </c:pt>
                <c:pt idx="3453">
                  <c:v>345.512</c:v>
                </c:pt>
                <c:pt idx="3454">
                  <c:v>345.61200000000002</c:v>
                </c:pt>
                <c:pt idx="3455">
                  <c:v>345.71199999999999</c:v>
                </c:pt>
                <c:pt idx="3456">
                  <c:v>345.81200000000001</c:v>
                </c:pt>
                <c:pt idx="3457">
                  <c:v>345.91199999999998</c:v>
                </c:pt>
                <c:pt idx="3458">
                  <c:v>346.012</c:v>
                </c:pt>
                <c:pt idx="3459">
                  <c:v>346.11200000000002</c:v>
                </c:pt>
                <c:pt idx="3460">
                  <c:v>346.21199999999999</c:v>
                </c:pt>
                <c:pt idx="3461">
                  <c:v>346.31200000000001</c:v>
                </c:pt>
                <c:pt idx="3462">
                  <c:v>346.41199999999998</c:v>
                </c:pt>
                <c:pt idx="3463">
                  <c:v>346.512</c:v>
                </c:pt>
                <c:pt idx="3464">
                  <c:v>346.61200000000002</c:v>
                </c:pt>
                <c:pt idx="3465">
                  <c:v>346.71199999999999</c:v>
                </c:pt>
                <c:pt idx="3466">
                  <c:v>346.81200000000001</c:v>
                </c:pt>
                <c:pt idx="3467">
                  <c:v>346.91199999999998</c:v>
                </c:pt>
                <c:pt idx="3468">
                  <c:v>347.012</c:v>
                </c:pt>
                <c:pt idx="3469">
                  <c:v>347.11200000000002</c:v>
                </c:pt>
                <c:pt idx="3470">
                  <c:v>347.21199999999999</c:v>
                </c:pt>
                <c:pt idx="3471">
                  <c:v>347.31200000000001</c:v>
                </c:pt>
                <c:pt idx="3472">
                  <c:v>347.41199999999998</c:v>
                </c:pt>
                <c:pt idx="3473">
                  <c:v>347.512</c:v>
                </c:pt>
                <c:pt idx="3474">
                  <c:v>347.61200000000002</c:v>
                </c:pt>
                <c:pt idx="3475">
                  <c:v>347.71199999999999</c:v>
                </c:pt>
                <c:pt idx="3476">
                  <c:v>347.81200000000001</c:v>
                </c:pt>
                <c:pt idx="3477">
                  <c:v>347.91199999999998</c:v>
                </c:pt>
                <c:pt idx="3478">
                  <c:v>348.012</c:v>
                </c:pt>
                <c:pt idx="3479">
                  <c:v>348.11200000000002</c:v>
                </c:pt>
                <c:pt idx="3480">
                  <c:v>348.21199999999999</c:v>
                </c:pt>
                <c:pt idx="3481">
                  <c:v>348.31200000000001</c:v>
                </c:pt>
                <c:pt idx="3482">
                  <c:v>348.41199999999998</c:v>
                </c:pt>
                <c:pt idx="3483">
                  <c:v>348.512</c:v>
                </c:pt>
                <c:pt idx="3484">
                  <c:v>348.61200000000002</c:v>
                </c:pt>
                <c:pt idx="3485">
                  <c:v>348.71199999999999</c:v>
                </c:pt>
                <c:pt idx="3486">
                  <c:v>348.81200000000001</c:v>
                </c:pt>
                <c:pt idx="3487">
                  <c:v>348.91199999999998</c:v>
                </c:pt>
                <c:pt idx="3488">
                  <c:v>349.012</c:v>
                </c:pt>
                <c:pt idx="3489">
                  <c:v>349.11200000000002</c:v>
                </c:pt>
                <c:pt idx="3490">
                  <c:v>349.21199999999999</c:v>
                </c:pt>
                <c:pt idx="3491">
                  <c:v>349.31200000000001</c:v>
                </c:pt>
                <c:pt idx="3492">
                  <c:v>349.41199999999998</c:v>
                </c:pt>
                <c:pt idx="3493">
                  <c:v>349.512</c:v>
                </c:pt>
                <c:pt idx="3494">
                  <c:v>349.61200000000002</c:v>
                </c:pt>
                <c:pt idx="3495">
                  <c:v>349.71199999999999</c:v>
                </c:pt>
                <c:pt idx="3496">
                  <c:v>349.81200000000001</c:v>
                </c:pt>
                <c:pt idx="3497">
                  <c:v>349.91199999999998</c:v>
                </c:pt>
                <c:pt idx="3498">
                  <c:v>350.012</c:v>
                </c:pt>
                <c:pt idx="3499">
                  <c:v>350.11200000000002</c:v>
                </c:pt>
                <c:pt idx="3500">
                  <c:v>350.21199999999999</c:v>
                </c:pt>
                <c:pt idx="3501">
                  <c:v>350.31200000000001</c:v>
                </c:pt>
                <c:pt idx="3502">
                  <c:v>350.41199999999998</c:v>
                </c:pt>
                <c:pt idx="3503">
                  <c:v>350.512</c:v>
                </c:pt>
                <c:pt idx="3504">
                  <c:v>350.61200000000002</c:v>
                </c:pt>
                <c:pt idx="3505">
                  <c:v>350.71199999999999</c:v>
                </c:pt>
                <c:pt idx="3506">
                  <c:v>350.81200000000001</c:v>
                </c:pt>
                <c:pt idx="3507">
                  <c:v>350.91199999999998</c:v>
                </c:pt>
                <c:pt idx="3508">
                  <c:v>351.012</c:v>
                </c:pt>
                <c:pt idx="3509">
                  <c:v>351.11200000000002</c:v>
                </c:pt>
                <c:pt idx="3510">
                  <c:v>351.21199999999999</c:v>
                </c:pt>
                <c:pt idx="3511">
                  <c:v>351.31200000000001</c:v>
                </c:pt>
                <c:pt idx="3512">
                  <c:v>351.41199999999998</c:v>
                </c:pt>
                <c:pt idx="3513">
                  <c:v>351.512</c:v>
                </c:pt>
                <c:pt idx="3514">
                  <c:v>351.61200000000002</c:v>
                </c:pt>
                <c:pt idx="3515">
                  <c:v>351.71199999999999</c:v>
                </c:pt>
                <c:pt idx="3516">
                  <c:v>351.81200000000001</c:v>
                </c:pt>
                <c:pt idx="3517">
                  <c:v>351.91199999999998</c:v>
                </c:pt>
                <c:pt idx="3518">
                  <c:v>352.012</c:v>
                </c:pt>
                <c:pt idx="3519">
                  <c:v>352.11200000000002</c:v>
                </c:pt>
                <c:pt idx="3520">
                  <c:v>352.21199999999999</c:v>
                </c:pt>
                <c:pt idx="3521">
                  <c:v>352.31200000000001</c:v>
                </c:pt>
                <c:pt idx="3522">
                  <c:v>352.41199999999998</c:v>
                </c:pt>
                <c:pt idx="3523">
                  <c:v>352.512</c:v>
                </c:pt>
                <c:pt idx="3524">
                  <c:v>352.61200000000002</c:v>
                </c:pt>
                <c:pt idx="3525">
                  <c:v>352.71199999999999</c:v>
                </c:pt>
                <c:pt idx="3526">
                  <c:v>352.81200000000001</c:v>
                </c:pt>
                <c:pt idx="3527">
                  <c:v>352.91199999999998</c:v>
                </c:pt>
                <c:pt idx="3528">
                  <c:v>353.012</c:v>
                </c:pt>
                <c:pt idx="3529">
                  <c:v>353.11200000000002</c:v>
                </c:pt>
                <c:pt idx="3530">
                  <c:v>353.21199999999999</c:v>
                </c:pt>
                <c:pt idx="3531">
                  <c:v>353.31200000000001</c:v>
                </c:pt>
                <c:pt idx="3532">
                  <c:v>353.41199999999998</c:v>
                </c:pt>
                <c:pt idx="3533">
                  <c:v>353.512</c:v>
                </c:pt>
                <c:pt idx="3534">
                  <c:v>353.61200000000002</c:v>
                </c:pt>
                <c:pt idx="3535">
                  <c:v>353.71199999999999</c:v>
                </c:pt>
                <c:pt idx="3536">
                  <c:v>353.81200000000001</c:v>
                </c:pt>
                <c:pt idx="3537">
                  <c:v>353.91199999999998</c:v>
                </c:pt>
                <c:pt idx="3538">
                  <c:v>354.012</c:v>
                </c:pt>
                <c:pt idx="3539">
                  <c:v>354.11200000000002</c:v>
                </c:pt>
                <c:pt idx="3540">
                  <c:v>354.21199999999999</c:v>
                </c:pt>
                <c:pt idx="3541">
                  <c:v>354.31200000000001</c:v>
                </c:pt>
                <c:pt idx="3542">
                  <c:v>354.41199999999998</c:v>
                </c:pt>
                <c:pt idx="3543">
                  <c:v>354.512</c:v>
                </c:pt>
                <c:pt idx="3544">
                  <c:v>354.61200000000002</c:v>
                </c:pt>
                <c:pt idx="3545">
                  <c:v>354.71199999999999</c:v>
                </c:pt>
                <c:pt idx="3546">
                  <c:v>354.81200000000001</c:v>
                </c:pt>
                <c:pt idx="3547">
                  <c:v>354.91199999999998</c:v>
                </c:pt>
                <c:pt idx="3548">
                  <c:v>355.012</c:v>
                </c:pt>
                <c:pt idx="3549">
                  <c:v>355.11200000000002</c:v>
                </c:pt>
                <c:pt idx="3550">
                  <c:v>355.21199999999999</c:v>
                </c:pt>
                <c:pt idx="3551">
                  <c:v>355.31200000000001</c:v>
                </c:pt>
                <c:pt idx="3552">
                  <c:v>355.41199999999998</c:v>
                </c:pt>
                <c:pt idx="3553">
                  <c:v>355.512</c:v>
                </c:pt>
                <c:pt idx="3554">
                  <c:v>355.61200000000002</c:v>
                </c:pt>
                <c:pt idx="3555">
                  <c:v>355.71199999999999</c:v>
                </c:pt>
                <c:pt idx="3556">
                  <c:v>355.81299999999999</c:v>
                </c:pt>
                <c:pt idx="3557">
                  <c:v>355.91300000000001</c:v>
                </c:pt>
                <c:pt idx="3558">
                  <c:v>356.01299999999998</c:v>
                </c:pt>
                <c:pt idx="3559">
                  <c:v>356.113</c:v>
                </c:pt>
                <c:pt idx="3560">
                  <c:v>356.21300000000002</c:v>
                </c:pt>
                <c:pt idx="3561">
                  <c:v>356.31299999999999</c:v>
                </c:pt>
                <c:pt idx="3562">
                  <c:v>356.41300000000001</c:v>
                </c:pt>
                <c:pt idx="3563">
                  <c:v>356.51299999999998</c:v>
                </c:pt>
                <c:pt idx="3564">
                  <c:v>356.613</c:v>
                </c:pt>
                <c:pt idx="3565">
                  <c:v>356.71300000000002</c:v>
                </c:pt>
                <c:pt idx="3566">
                  <c:v>356.81299999999999</c:v>
                </c:pt>
                <c:pt idx="3567">
                  <c:v>356.91300000000001</c:v>
                </c:pt>
                <c:pt idx="3568">
                  <c:v>357.01299999999998</c:v>
                </c:pt>
                <c:pt idx="3569">
                  <c:v>357.113</c:v>
                </c:pt>
                <c:pt idx="3570">
                  <c:v>357.21300000000002</c:v>
                </c:pt>
                <c:pt idx="3571">
                  <c:v>357.31299999999999</c:v>
                </c:pt>
                <c:pt idx="3572">
                  <c:v>357.41300000000001</c:v>
                </c:pt>
                <c:pt idx="3573">
                  <c:v>357.51299999999998</c:v>
                </c:pt>
                <c:pt idx="3574">
                  <c:v>357.613</c:v>
                </c:pt>
                <c:pt idx="3575">
                  <c:v>357.71300000000002</c:v>
                </c:pt>
                <c:pt idx="3576">
                  <c:v>357.81299999999999</c:v>
                </c:pt>
                <c:pt idx="3577">
                  <c:v>357.91300000000001</c:v>
                </c:pt>
                <c:pt idx="3578">
                  <c:v>358.01299999999998</c:v>
                </c:pt>
                <c:pt idx="3579">
                  <c:v>358.113</c:v>
                </c:pt>
                <c:pt idx="3580">
                  <c:v>358.21300000000002</c:v>
                </c:pt>
                <c:pt idx="3581">
                  <c:v>358.31299999999999</c:v>
                </c:pt>
                <c:pt idx="3582">
                  <c:v>358.41300000000001</c:v>
                </c:pt>
                <c:pt idx="3583">
                  <c:v>358.51299999999998</c:v>
                </c:pt>
                <c:pt idx="3584">
                  <c:v>358.613</c:v>
                </c:pt>
                <c:pt idx="3585">
                  <c:v>358.71300000000002</c:v>
                </c:pt>
                <c:pt idx="3586">
                  <c:v>358.81299999999999</c:v>
                </c:pt>
                <c:pt idx="3587">
                  <c:v>358.91300000000001</c:v>
                </c:pt>
                <c:pt idx="3588">
                  <c:v>359.01299999999998</c:v>
                </c:pt>
                <c:pt idx="3589">
                  <c:v>359.113</c:v>
                </c:pt>
                <c:pt idx="3590">
                  <c:v>359.21300000000002</c:v>
                </c:pt>
                <c:pt idx="3591">
                  <c:v>359.31299999999999</c:v>
                </c:pt>
                <c:pt idx="3592">
                  <c:v>359.41300000000001</c:v>
                </c:pt>
                <c:pt idx="3593">
                  <c:v>359.51299999999998</c:v>
                </c:pt>
                <c:pt idx="3594">
                  <c:v>359.613</c:v>
                </c:pt>
                <c:pt idx="3595">
                  <c:v>359.71300000000002</c:v>
                </c:pt>
                <c:pt idx="3596">
                  <c:v>359.81299999999999</c:v>
                </c:pt>
                <c:pt idx="3597">
                  <c:v>359.91300000000001</c:v>
                </c:pt>
                <c:pt idx="3598">
                  <c:v>360.01299999999998</c:v>
                </c:pt>
                <c:pt idx="3599">
                  <c:v>360.113</c:v>
                </c:pt>
                <c:pt idx="3600">
                  <c:v>360.21300000000002</c:v>
                </c:pt>
                <c:pt idx="3601">
                  <c:v>360.31299999999999</c:v>
                </c:pt>
                <c:pt idx="3602">
                  <c:v>360.41300000000001</c:v>
                </c:pt>
                <c:pt idx="3603">
                  <c:v>360.51299999999998</c:v>
                </c:pt>
                <c:pt idx="3604">
                  <c:v>360.613</c:v>
                </c:pt>
                <c:pt idx="3605">
                  <c:v>360.71300000000002</c:v>
                </c:pt>
                <c:pt idx="3606">
                  <c:v>360.81299999999999</c:v>
                </c:pt>
                <c:pt idx="3607">
                  <c:v>360.91300000000001</c:v>
                </c:pt>
                <c:pt idx="3608">
                  <c:v>361.01299999999998</c:v>
                </c:pt>
                <c:pt idx="3609">
                  <c:v>361.113</c:v>
                </c:pt>
                <c:pt idx="3610">
                  <c:v>361.21300000000002</c:v>
                </c:pt>
                <c:pt idx="3611">
                  <c:v>361.31299999999999</c:v>
                </c:pt>
                <c:pt idx="3612">
                  <c:v>361.41300000000001</c:v>
                </c:pt>
                <c:pt idx="3613">
                  <c:v>361.51299999999998</c:v>
                </c:pt>
                <c:pt idx="3614">
                  <c:v>361.613</c:v>
                </c:pt>
                <c:pt idx="3615">
                  <c:v>361.71300000000002</c:v>
                </c:pt>
                <c:pt idx="3616">
                  <c:v>361.81299999999999</c:v>
                </c:pt>
                <c:pt idx="3617">
                  <c:v>361.91300000000001</c:v>
                </c:pt>
                <c:pt idx="3618">
                  <c:v>362.01299999999998</c:v>
                </c:pt>
                <c:pt idx="3619">
                  <c:v>362.113</c:v>
                </c:pt>
                <c:pt idx="3620">
                  <c:v>362.21300000000002</c:v>
                </c:pt>
                <c:pt idx="3621">
                  <c:v>362.31299999999999</c:v>
                </c:pt>
                <c:pt idx="3622">
                  <c:v>362.41300000000001</c:v>
                </c:pt>
                <c:pt idx="3623">
                  <c:v>362.51299999999998</c:v>
                </c:pt>
                <c:pt idx="3624">
                  <c:v>362.613</c:v>
                </c:pt>
                <c:pt idx="3625">
                  <c:v>362.71300000000002</c:v>
                </c:pt>
                <c:pt idx="3626">
                  <c:v>362.81299999999999</c:v>
                </c:pt>
                <c:pt idx="3627">
                  <c:v>362.91300000000001</c:v>
                </c:pt>
                <c:pt idx="3628">
                  <c:v>363.01299999999998</c:v>
                </c:pt>
                <c:pt idx="3629">
                  <c:v>363.113</c:v>
                </c:pt>
                <c:pt idx="3630">
                  <c:v>363.21300000000002</c:v>
                </c:pt>
                <c:pt idx="3631">
                  <c:v>363.31299999999999</c:v>
                </c:pt>
                <c:pt idx="3632">
                  <c:v>363.41300000000001</c:v>
                </c:pt>
                <c:pt idx="3633">
                  <c:v>363.51299999999998</c:v>
                </c:pt>
                <c:pt idx="3634">
                  <c:v>363.613</c:v>
                </c:pt>
                <c:pt idx="3635">
                  <c:v>363.71300000000002</c:v>
                </c:pt>
                <c:pt idx="3636">
                  <c:v>363.81299999999999</c:v>
                </c:pt>
                <c:pt idx="3637">
                  <c:v>363.91300000000001</c:v>
                </c:pt>
                <c:pt idx="3638">
                  <c:v>364.01299999999998</c:v>
                </c:pt>
                <c:pt idx="3639">
                  <c:v>364.113</c:v>
                </c:pt>
                <c:pt idx="3640">
                  <c:v>364.21300000000002</c:v>
                </c:pt>
                <c:pt idx="3641">
                  <c:v>364.31299999999999</c:v>
                </c:pt>
                <c:pt idx="3642">
                  <c:v>364.41300000000001</c:v>
                </c:pt>
                <c:pt idx="3643">
                  <c:v>364.51299999999998</c:v>
                </c:pt>
                <c:pt idx="3644">
                  <c:v>364.613</c:v>
                </c:pt>
                <c:pt idx="3645">
                  <c:v>364.71300000000002</c:v>
                </c:pt>
                <c:pt idx="3646">
                  <c:v>364.81299999999999</c:v>
                </c:pt>
                <c:pt idx="3647">
                  <c:v>364.91300000000001</c:v>
                </c:pt>
                <c:pt idx="3648">
                  <c:v>365.01299999999998</c:v>
                </c:pt>
                <c:pt idx="3649">
                  <c:v>365.113</c:v>
                </c:pt>
                <c:pt idx="3650">
                  <c:v>365.21300000000002</c:v>
                </c:pt>
                <c:pt idx="3651">
                  <c:v>365.31299999999999</c:v>
                </c:pt>
                <c:pt idx="3652">
                  <c:v>365.41300000000001</c:v>
                </c:pt>
                <c:pt idx="3653">
                  <c:v>365.51299999999998</c:v>
                </c:pt>
                <c:pt idx="3654">
                  <c:v>365.613</c:v>
                </c:pt>
                <c:pt idx="3655">
                  <c:v>365.71300000000002</c:v>
                </c:pt>
                <c:pt idx="3656">
                  <c:v>365.81299999999999</c:v>
                </c:pt>
                <c:pt idx="3657">
                  <c:v>365.91300000000001</c:v>
                </c:pt>
                <c:pt idx="3658">
                  <c:v>366.01299999999998</c:v>
                </c:pt>
                <c:pt idx="3659">
                  <c:v>366.113</c:v>
                </c:pt>
                <c:pt idx="3660">
                  <c:v>366.21300000000002</c:v>
                </c:pt>
                <c:pt idx="3661">
                  <c:v>366.31299999999999</c:v>
                </c:pt>
                <c:pt idx="3662">
                  <c:v>366.41300000000001</c:v>
                </c:pt>
                <c:pt idx="3663">
                  <c:v>366.51299999999998</c:v>
                </c:pt>
                <c:pt idx="3664">
                  <c:v>366.613</c:v>
                </c:pt>
                <c:pt idx="3665">
                  <c:v>366.71300000000002</c:v>
                </c:pt>
                <c:pt idx="3666">
                  <c:v>366.81299999999999</c:v>
                </c:pt>
                <c:pt idx="3667">
                  <c:v>366.91300000000001</c:v>
                </c:pt>
                <c:pt idx="3668">
                  <c:v>367.01299999999998</c:v>
                </c:pt>
                <c:pt idx="3669">
                  <c:v>367.113</c:v>
                </c:pt>
                <c:pt idx="3670">
                  <c:v>367.21300000000002</c:v>
                </c:pt>
                <c:pt idx="3671">
                  <c:v>367.31299999999999</c:v>
                </c:pt>
                <c:pt idx="3672">
                  <c:v>367.41300000000001</c:v>
                </c:pt>
                <c:pt idx="3673">
                  <c:v>367.51299999999998</c:v>
                </c:pt>
                <c:pt idx="3674">
                  <c:v>367.613</c:v>
                </c:pt>
                <c:pt idx="3675">
                  <c:v>367.71300000000002</c:v>
                </c:pt>
                <c:pt idx="3676">
                  <c:v>367.81299999999999</c:v>
                </c:pt>
                <c:pt idx="3677">
                  <c:v>367.91300000000001</c:v>
                </c:pt>
                <c:pt idx="3678">
                  <c:v>368.01299999999998</c:v>
                </c:pt>
                <c:pt idx="3679">
                  <c:v>368.113</c:v>
                </c:pt>
                <c:pt idx="3680">
                  <c:v>368.21300000000002</c:v>
                </c:pt>
                <c:pt idx="3681">
                  <c:v>368.31299999999999</c:v>
                </c:pt>
                <c:pt idx="3682">
                  <c:v>368.41300000000001</c:v>
                </c:pt>
                <c:pt idx="3683">
                  <c:v>368.51299999999998</c:v>
                </c:pt>
                <c:pt idx="3684">
                  <c:v>368.613</c:v>
                </c:pt>
                <c:pt idx="3685">
                  <c:v>368.71300000000002</c:v>
                </c:pt>
                <c:pt idx="3686">
                  <c:v>368.81299999999999</c:v>
                </c:pt>
                <c:pt idx="3687">
                  <c:v>368.91300000000001</c:v>
                </c:pt>
                <c:pt idx="3688">
                  <c:v>369.01299999999998</c:v>
                </c:pt>
                <c:pt idx="3689">
                  <c:v>369.113</c:v>
                </c:pt>
                <c:pt idx="3690">
                  <c:v>369.21300000000002</c:v>
                </c:pt>
                <c:pt idx="3691">
                  <c:v>369.31299999999999</c:v>
                </c:pt>
                <c:pt idx="3692">
                  <c:v>369.41300000000001</c:v>
                </c:pt>
                <c:pt idx="3693">
                  <c:v>369.51299999999998</c:v>
                </c:pt>
                <c:pt idx="3694">
                  <c:v>369.613</c:v>
                </c:pt>
                <c:pt idx="3695">
                  <c:v>369.71300000000002</c:v>
                </c:pt>
                <c:pt idx="3696">
                  <c:v>369.81299999999999</c:v>
                </c:pt>
                <c:pt idx="3697">
                  <c:v>369.91300000000001</c:v>
                </c:pt>
                <c:pt idx="3698">
                  <c:v>370.01299999999998</c:v>
                </c:pt>
                <c:pt idx="3699">
                  <c:v>370.113</c:v>
                </c:pt>
                <c:pt idx="3700">
                  <c:v>370.21300000000002</c:v>
                </c:pt>
                <c:pt idx="3701">
                  <c:v>370.31299999999999</c:v>
                </c:pt>
                <c:pt idx="3702">
                  <c:v>370.41300000000001</c:v>
                </c:pt>
                <c:pt idx="3703">
                  <c:v>370.51299999999998</c:v>
                </c:pt>
                <c:pt idx="3704">
                  <c:v>370.613</c:v>
                </c:pt>
                <c:pt idx="3705">
                  <c:v>370.71300000000002</c:v>
                </c:pt>
                <c:pt idx="3706">
                  <c:v>370.81299999999999</c:v>
                </c:pt>
                <c:pt idx="3707">
                  <c:v>370.91300000000001</c:v>
                </c:pt>
                <c:pt idx="3708">
                  <c:v>371.01299999999998</c:v>
                </c:pt>
                <c:pt idx="3709">
                  <c:v>371.113</c:v>
                </c:pt>
                <c:pt idx="3710">
                  <c:v>371.21300000000002</c:v>
                </c:pt>
                <c:pt idx="3711">
                  <c:v>371.31299999999999</c:v>
                </c:pt>
                <c:pt idx="3712">
                  <c:v>371.41300000000001</c:v>
                </c:pt>
                <c:pt idx="3713">
                  <c:v>371.51299999999998</c:v>
                </c:pt>
                <c:pt idx="3714">
                  <c:v>371.613</c:v>
                </c:pt>
                <c:pt idx="3715">
                  <c:v>371.71300000000002</c:v>
                </c:pt>
                <c:pt idx="3716">
                  <c:v>371.81299999999999</c:v>
                </c:pt>
                <c:pt idx="3717">
                  <c:v>371.91300000000001</c:v>
                </c:pt>
                <c:pt idx="3718">
                  <c:v>372.01299999999998</c:v>
                </c:pt>
                <c:pt idx="3719">
                  <c:v>372.113</c:v>
                </c:pt>
                <c:pt idx="3720">
                  <c:v>372.214</c:v>
                </c:pt>
                <c:pt idx="3721">
                  <c:v>372.31400000000002</c:v>
                </c:pt>
                <c:pt idx="3722">
                  <c:v>372.41399999999999</c:v>
                </c:pt>
                <c:pt idx="3723">
                  <c:v>372.51400000000001</c:v>
                </c:pt>
                <c:pt idx="3724">
                  <c:v>372.61399999999998</c:v>
                </c:pt>
                <c:pt idx="3725">
                  <c:v>372.714</c:v>
                </c:pt>
                <c:pt idx="3726">
                  <c:v>372.81400000000002</c:v>
                </c:pt>
                <c:pt idx="3727">
                  <c:v>372.91399999999999</c:v>
                </c:pt>
                <c:pt idx="3728">
                  <c:v>373.01400000000001</c:v>
                </c:pt>
                <c:pt idx="3729">
                  <c:v>373.11399999999998</c:v>
                </c:pt>
                <c:pt idx="3730">
                  <c:v>373.214</c:v>
                </c:pt>
                <c:pt idx="3731">
                  <c:v>373.31400000000002</c:v>
                </c:pt>
                <c:pt idx="3732">
                  <c:v>373.41399999999999</c:v>
                </c:pt>
                <c:pt idx="3733">
                  <c:v>373.51400000000001</c:v>
                </c:pt>
                <c:pt idx="3734">
                  <c:v>373.61399999999998</c:v>
                </c:pt>
                <c:pt idx="3735">
                  <c:v>373.714</c:v>
                </c:pt>
                <c:pt idx="3736">
                  <c:v>373.81400000000002</c:v>
                </c:pt>
                <c:pt idx="3737">
                  <c:v>373.91399999999999</c:v>
                </c:pt>
                <c:pt idx="3738">
                  <c:v>374.01400000000001</c:v>
                </c:pt>
                <c:pt idx="3739">
                  <c:v>374.11399999999998</c:v>
                </c:pt>
                <c:pt idx="3740">
                  <c:v>374.214</c:v>
                </c:pt>
                <c:pt idx="3741">
                  <c:v>374.31400000000002</c:v>
                </c:pt>
                <c:pt idx="3742">
                  <c:v>374.41399999999999</c:v>
                </c:pt>
                <c:pt idx="3743">
                  <c:v>374.51400000000001</c:v>
                </c:pt>
                <c:pt idx="3744">
                  <c:v>374.61399999999998</c:v>
                </c:pt>
                <c:pt idx="3745">
                  <c:v>374.714</c:v>
                </c:pt>
                <c:pt idx="3746">
                  <c:v>374.81400000000002</c:v>
                </c:pt>
                <c:pt idx="3747">
                  <c:v>374.91399999999999</c:v>
                </c:pt>
                <c:pt idx="3748">
                  <c:v>375.01400000000001</c:v>
                </c:pt>
                <c:pt idx="3749">
                  <c:v>375.11399999999998</c:v>
                </c:pt>
                <c:pt idx="3750">
                  <c:v>375.214</c:v>
                </c:pt>
                <c:pt idx="3751">
                  <c:v>375.31400000000002</c:v>
                </c:pt>
                <c:pt idx="3752">
                  <c:v>375.41399999999999</c:v>
                </c:pt>
                <c:pt idx="3753">
                  <c:v>375.51400000000001</c:v>
                </c:pt>
                <c:pt idx="3754">
                  <c:v>375.61399999999998</c:v>
                </c:pt>
                <c:pt idx="3755">
                  <c:v>375.714</c:v>
                </c:pt>
                <c:pt idx="3756">
                  <c:v>375.81400000000002</c:v>
                </c:pt>
                <c:pt idx="3757">
                  <c:v>375.91399999999999</c:v>
                </c:pt>
                <c:pt idx="3758">
                  <c:v>376.01400000000001</c:v>
                </c:pt>
                <c:pt idx="3759">
                  <c:v>376.11399999999998</c:v>
                </c:pt>
                <c:pt idx="3760">
                  <c:v>376.214</c:v>
                </c:pt>
                <c:pt idx="3761">
                  <c:v>376.31400000000002</c:v>
                </c:pt>
                <c:pt idx="3762">
                  <c:v>376.41399999999999</c:v>
                </c:pt>
                <c:pt idx="3763">
                  <c:v>376.51400000000001</c:v>
                </c:pt>
                <c:pt idx="3764">
                  <c:v>376.61399999999998</c:v>
                </c:pt>
                <c:pt idx="3765">
                  <c:v>376.714</c:v>
                </c:pt>
                <c:pt idx="3766">
                  <c:v>376.81400000000002</c:v>
                </c:pt>
                <c:pt idx="3767">
                  <c:v>376.91399999999999</c:v>
                </c:pt>
                <c:pt idx="3768">
                  <c:v>377.01400000000001</c:v>
                </c:pt>
                <c:pt idx="3769">
                  <c:v>377.11399999999998</c:v>
                </c:pt>
                <c:pt idx="3770">
                  <c:v>377.214</c:v>
                </c:pt>
                <c:pt idx="3771">
                  <c:v>377.31400000000002</c:v>
                </c:pt>
                <c:pt idx="3772">
                  <c:v>377.41399999999999</c:v>
                </c:pt>
                <c:pt idx="3773">
                  <c:v>377.51400000000001</c:v>
                </c:pt>
                <c:pt idx="3774">
                  <c:v>377.61399999999998</c:v>
                </c:pt>
                <c:pt idx="3775">
                  <c:v>377.714</c:v>
                </c:pt>
                <c:pt idx="3776">
                  <c:v>377.81400000000002</c:v>
                </c:pt>
                <c:pt idx="3777">
                  <c:v>377.91399999999999</c:v>
                </c:pt>
                <c:pt idx="3778">
                  <c:v>378.01400000000001</c:v>
                </c:pt>
                <c:pt idx="3779">
                  <c:v>378.11399999999998</c:v>
                </c:pt>
                <c:pt idx="3780">
                  <c:v>378.214</c:v>
                </c:pt>
                <c:pt idx="3781">
                  <c:v>378.31400000000002</c:v>
                </c:pt>
                <c:pt idx="3782">
                  <c:v>378.41399999999999</c:v>
                </c:pt>
                <c:pt idx="3783">
                  <c:v>378.51400000000001</c:v>
                </c:pt>
                <c:pt idx="3784">
                  <c:v>378.61399999999998</c:v>
                </c:pt>
                <c:pt idx="3785">
                  <c:v>378.714</c:v>
                </c:pt>
                <c:pt idx="3786">
                  <c:v>378.81400000000002</c:v>
                </c:pt>
                <c:pt idx="3787">
                  <c:v>378.91399999999999</c:v>
                </c:pt>
                <c:pt idx="3788">
                  <c:v>379.01400000000001</c:v>
                </c:pt>
                <c:pt idx="3789">
                  <c:v>379.11399999999998</c:v>
                </c:pt>
                <c:pt idx="3790">
                  <c:v>379.214</c:v>
                </c:pt>
                <c:pt idx="3791">
                  <c:v>379.31400000000002</c:v>
                </c:pt>
                <c:pt idx="3792">
                  <c:v>379.41399999999999</c:v>
                </c:pt>
                <c:pt idx="3793">
                  <c:v>379.51400000000001</c:v>
                </c:pt>
                <c:pt idx="3794">
                  <c:v>379.61399999999998</c:v>
                </c:pt>
                <c:pt idx="3795">
                  <c:v>379.714</c:v>
                </c:pt>
                <c:pt idx="3796">
                  <c:v>379.81400000000002</c:v>
                </c:pt>
                <c:pt idx="3797">
                  <c:v>379.91399999999999</c:v>
                </c:pt>
                <c:pt idx="3798">
                  <c:v>380.01400000000001</c:v>
                </c:pt>
                <c:pt idx="3799">
                  <c:v>380.11399999999998</c:v>
                </c:pt>
                <c:pt idx="3800">
                  <c:v>380.214</c:v>
                </c:pt>
                <c:pt idx="3801">
                  <c:v>380.31400000000002</c:v>
                </c:pt>
                <c:pt idx="3802">
                  <c:v>380.41399999999999</c:v>
                </c:pt>
                <c:pt idx="3803">
                  <c:v>380.51400000000001</c:v>
                </c:pt>
                <c:pt idx="3804">
                  <c:v>380.61399999999998</c:v>
                </c:pt>
                <c:pt idx="3805">
                  <c:v>380.714</c:v>
                </c:pt>
                <c:pt idx="3806">
                  <c:v>380.81400000000002</c:v>
                </c:pt>
                <c:pt idx="3807">
                  <c:v>380.91399999999999</c:v>
                </c:pt>
                <c:pt idx="3808">
                  <c:v>381.01400000000001</c:v>
                </c:pt>
                <c:pt idx="3809">
                  <c:v>381.11399999999998</c:v>
                </c:pt>
                <c:pt idx="3810">
                  <c:v>381.214</c:v>
                </c:pt>
                <c:pt idx="3811">
                  <c:v>381.31400000000002</c:v>
                </c:pt>
                <c:pt idx="3812">
                  <c:v>381.41399999999999</c:v>
                </c:pt>
                <c:pt idx="3813">
                  <c:v>381.51400000000001</c:v>
                </c:pt>
                <c:pt idx="3814">
                  <c:v>381.61399999999998</c:v>
                </c:pt>
                <c:pt idx="3815">
                  <c:v>381.714</c:v>
                </c:pt>
                <c:pt idx="3816">
                  <c:v>381.81400000000002</c:v>
                </c:pt>
                <c:pt idx="3817">
                  <c:v>381.91399999999999</c:v>
                </c:pt>
                <c:pt idx="3818">
                  <c:v>382.01400000000001</c:v>
                </c:pt>
                <c:pt idx="3819">
                  <c:v>382.11399999999998</c:v>
                </c:pt>
                <c:pt idx="3820">
                  <c:v>382.214</c:v>
                </c:pt>
                <c:pt idx="3821">
                  <c:v>382.31400000000002</c:v>
                </c:pt>
                <c:pt idx="3822">
                  <c:v>382.41399999999999</c:v>
                </c:pt>
                <c:pt idx="3823">
                  <c:v>382.51400000000001</c:v>
                </c:pt>
                <c:pt idx="3824">
                  <c:v>382.61399999999998</c:v>
                </c:pt>
                <c:pt idx="3825">
                  <c:v>382.714</c:v>
                </c:pt>
                <c:pt idx="3826">
                  <c:v>382.81400000000002</c:v>
                </c:pt>
                <c:pt idx="3827">
                  <c:v>382.91399999999999</c:v>
                </c:pt>
                <c:pt idx="3828">
                  <c:v>383.01400000000001</c:v>
                </c:pt>
                <c:pt idx="3829">
                  <c:v>383.11399999999998</c:v>
                </c:pt>
                <c:pt idx="3830">
                  <c:v>383.214</c:v>
                </c:pt>
                <c:pt idx="3831">
                  <c:v>383.31400000000002</c:v>
                </c:pt>
                <c:pt idx="3832">
                  <c:v>383.41399999999999</c:v>
                </c:pt>
                <c:pt idx="3833">
                  <c:v>383.51400000000001</c:v>
                </c:pt>
                <c:pt idx="3834">
                  <c:v>383.61399999999998</c:v>
                </c:pt>
                <c:pt idx="3835">
                  <c:v>383.714</c:v>
                </c:pt>
                <c:pt idx="3836">
                  <c:v>383.81400000000002</c:v>
                </c:pt>
                <c:pt idx="3837">
                  <c:v>383.91399999999999</c:v>
                </c:pt>
                <c:pt idx="3838">
                  <c:v>384.01400000000001</c:v>
                </c:pt>
                <c:pt idx="3839">
                  <c:v>384.11399999999998</c:v>
                </c:pt>
                <c:pt idx="3840">
                  <c:v>384.214</c:v>
                </c:pt>
                <c:pt idx="3841">
                  <c:v>384.31400000000002</c:v>
                </c:pt>
                <c:pt idx="3842">
                  <c:v>384.41399999999999</c:v>
                </c:pt>
                <c:pt idx="3843">
                  <c:v>384.51400000000001</c:v>
                </c:pt>
                <c:pt idx="3844">
                  <c:v>384.61399999999998</c:v>
                </c:pt>
                <c:pt idx="3845">
                  <c:v>384.714</c:v>
                </c:pt>
                <c:pt idx="3846">
                  <c:v>384.81400000000002</c:v>
                </c:pt>
                <c:pt idx="3847">
                  <c:v>384.91399999999999</c:v>
                </c:pt>
                <c:pt idx="3848">
                  <c:v>385.01400000000001</c:v>
                </c:pt>
                <c:pt idx="3849">
                  <c:v>385.11399999999998</c:v>
                </c:pt>
                <c:pt idx="3850">
                  <c:v>385.214</c:v>
                </c:pt>
                <c:pt idx="3851">
                  <c:v>385.31400000000002</c:v>
                </c:pt>
                <c:pt idx="3852">
                  <c:v>385.41399999999999</c:v>
                </c:pt>
                <c:pt idx="3853">
                  <c:v>385.51400000000001</c:v>
                </c:pt>
                <c:pt idx="3854">
                  <c:v>385.61399999999998</c:v>
                </c:pt>
                <c:pt idx="3855">
                  <c:v>385.714</c:v>
                </c:pt>
                <c:pt idx="3856">
                  <c:v>385.81400000000002</c:v>
                </c:pt>
                <c:pt idx="3857">
                  <c:v>385.91399999999999</c:v>
                </c:pt>
                <c:pt idx="3858">
                  <c:v>386.01400000000001</c:v>
                </c:pt>
                <c:pt idx="3859">
                  <c:v>386.11399999999998</c:v>
                </c:pt>
                <c:pt idx="3860">
                  <c:v>386.214</c:v>
                </c:pt>
                <c:pt idx="3861">
                  <c:v>386.31400000000002</c:v>
                </c:pt>
                <c:pt idx="3862">
                  <c:v>386.41399999999999</c:v>
                </c:pt>
                <c:pt idx="3863">
                  <c:v>386.51400000000001</c:v>
                </c:pt>
                <c:pt idx="3864">
                  <c:v>386.61399999999998</c:v>
                </c:pt>
                <c:pt idx="3865">
                  <c:v>386.714</c:v>
                </c:pt>
                <c:pt idx="3866">
                  <c:v>386.81400000000002</c:v>
                </c:pt>
                <c:pt idx="3867">
                  <c:v>386.91399999999999</c:v>
                </c:pt>
                <c:pt idx="3868">
                  <c:v>387.01400000000001</c:v>
                </c:pt>
                <c:pt idx="3869">
                  <c:v>387.11399999999998</c:v>
                </c:pt>
                <c:pt idx="3870">
                  <c:v>387.214</c:v>
                </c:pt>
                <c:pt idx="3871">
                  <c:v>387.31400000000002</c:v>
                </c:pt>
                <c:pt idx="3872">
                  <c:v>387.41399999999999</c:v>
                </c:pt>
                <c:pt idx="3873">
                  <c:v>387.51400000000001</c:v>
                </c:pt>
                <c:pt idx="3874">
                  <c:v>387.61399999999998</c:v>
                </c:pt>
                <c:pt idx="3875">
                  <c:v>387.714</c:v>
                </c:pt>
                <c:pt idx="3876">
                  <c:v>387.81400000000002</c:v>
                </c:pt>
                <c:pt idx="3877">
                  <c:v>387.91399999999999</c:v>
                </c:pt>
                <c:pt idx="3878">
                  <c:v>388.01400000000001</c:v>
                </c:pt>
                <c:pt idx="3879">
                  <c:v>388.11399999999998</c:v>
                </c:pt>
                <c:pt idx="3880">
                  <c:v>388.214</c:v>
                </c:pt>
                <c:pt idx="3881">
                  <c:v>388.31400000000002</c:v>
                </c:pt>
                <c:pt idx="3882">
                  <c:v>388.41399999999999</c:v>
                </c:pt>
                <c:pt idx="3883">
                  <c:v>388.51400000000001</c:v>
                </c:pt>
                <c:pt idx="3884">
                  <c:v>388.61500000000001</c:v>
                </c:pt>
                <c:pt idx="3885">
                  <c:v>388.71499999999997</c:v>
                </c:pt>
                <c:pt idx="3886">
                  <c:v>388.815</c:v>
                </c:pt>
                <c:pt idx="3887">
                  <c:v>388.91500000000002</c:v>
                </c:pt>
                <c:pt idx="3888">
                  <c:v>389.01499999999999</c:v>
                </c:pt>
                <c:pt idx="3889">
                  <c:v>389.11500000000001</c:v>
                </c:pt>
                <c:pt idx="3890">
                  <c:v>389.21499999999997</c:v>
                </c:pt>
                <c:pt idx="3891">
                  <c:v>389.315</c:v>
                </c:pt>
                <c:pt idx="3892">
                  <c:v>389.41500000000002</c:v>
                </c:pt>
                <c:pt idx="3893">
                  <c:v>389.51499999999999</c:v>
                </c:pt>
                <c:pt idx="3894">
                  <c:v>389.61500000000001</c:v>
                </c:pt>
                <c:pt idx="3895">
                  <c:v>389.71499999999997</c:v>
                </c:pt>
                <c:pt idx="3896">
                  <c:v>389.815</c:v>
                </c:pt>
                <c:pt idx="3897">
                  <c:v>389.91500000000002</c:v>
                </c:pt>
                <c:pt idx="3898">
                  <c:v>390.01499999999999</c:v>
                </c:pt>
                <c:pt idx="3899">
                  <c:v>390.11500000000001</c:v>
                </c:pt>
                <c:pt idx="3900">
                  <c:v>390.21499999999997</c:v>
                </c:pt>
                <c:pt idx="3901">
                  <c:v>390.315</c:v>
                </c:pt>
                <c:pt idx="3902">
                  <c:v>390.41500000000002</c:v>
                </c:pt>
                <c:pt idx="3903">
                  <c:v>390.51499999999999</c:v>
                </c:pt>
                <c:pt idx="3904">
                  <c:v>390.61500000000001</c:v>
                </c:pt>
                <c:pt idx="3905">
                  <c:v>390.71499999999997</c:v>
                </c:pt>
                <c:pt idx="3906">
                  <c:v>390.815</c:v>
                </c:pt>
                <c:pt idx="3907">
                  <c:v>390.91500000000002</c:v>
                </c:pt>
                <c:pt idx="3908">
                  <c:v>391.01499999999999</c:v>
                </c:pt>
                <c:pt idx="3909">
                  <c:v>391.11500000000001</c:v>
                </c:pt>
                <c:pt idx="3910">
                  <c:v>391.21499999999997</c:v>
                </c:pt>
                <c:pt idx="3911">
                  <c:v>391.315</c:v>
                </c:pt>
                <c:pt idx="3912">
                  <c:v>391.41500000000002</c:v>
                </c:pt>
                <c:pt idx="3913">
                  <c:v>391.51499999999999</c:v>
                </c:pt>
                <c:pt idx="3914">
                  <c:v>391.61500000000001</c:v>
                </c:pt>
                <c:pt idx="3915">
                  <c:v>391.71499999999997</c:v>
                </c:pt>
                <c:pt idx="3916">
                  <c:v>391.815</c:v>
                </c:pt>
                <c:pt idx="3917">
                  <c:v>391.91500000000002</c:v>
                </c:pt>
                <c:pt idx="3918">
                  <c:v>392.01499999999999</c:v>
                </c:pt>
                <c:pt idx="3919">
                  <c:v>392.11500000000001</c:v>
                </c:pt>
                <c:pt idx="3920">
                  <c:v>392.21499999999997</c:v>
                </c:pt>
                <c:pt idx="3921">
                  <c:v>392.315</c:v>
                </c:pt>
                <c:pt idx="3922">
                  <c:v>392.41500000000002</c:v>
                </c:pt>
                <c:pt idx="3923">
                  <c:v>392.51499999999999</c:v>
                </c:pt>
                <c:pt idx="3924">
                  <c:v>392.61500000000001</c:v>
                </c:pt>
                <c:pt idx="3925">
                  <c:v>392.71499999999997</c:v>
                </c:pt>
                <c:pt idx="3926">
                  <c:v>392.815</c:v>
                </c:pt>
                <c:pt idx="3927">
                  <c:v>392.91500000000002</c:v>
                </c:pt>
                <c:pt idx="3928">
                  <c:v>393.01499999999999</c:v>
                </c:pt>
                <c:pt idx="3929">
                  <c:v>393.11500000000001</c:v>
                </c:pt>
                <c:pt idx="3930">
                  <c:v>393.21499999999997</c:v>
                </c:pt>
                <c:pt idx="3931">
                  <c:v>393.315</c:v>
                </c:pt>
                <c:pt idx="3932">
                  <c:v>393.41500000000002</c:v>
                </c:pt>
                <c:pt idx="3933">
                  <c:v>393.51499999999999</c:v>
                </c:pt>
                <c:pt idx="3934">
                  <c:v>393.61500000000001</c:v>
                </c:pt>
                <c:pt idx="3935">
                  <c:v>393.71499999999997</c:v>
                </c:pt>
                <c:pt idx="3936">
                  <c:v>393.815</c:v>
                </c:pt>
                <c:pt idx="3937">
                  <c:v>393.91500000000002</c:v>
                </c:pt>
                <c:pt idx="3938">
                  <c:v>394.01499999999999</c:v>
                </c:pt>
                <c:pt idx="3939">
                  <c:v>394.11500000000001</c:v>
                </c:pt>
                <c:pt idx="3940">
                  <c:v>394.21499999999997</c:v>
                </c:pt>
                <c:pt idx="3941">
                  <c:v>394.315</c:v>
                </c:pt>
                <c:pt idx="3942">
                  <c:v>394.41500000000002</c:v>
                </c:pt>
                <c:pt idx="3943">
                  <c:v>394.51499999999999</c:v>
                </c:pt>
                <c:pt idx="3944">
                  <c:v>394.61500000000001</c:v>
                </c:pt>
                <c:pt idx="3945">
                  <c:v>394.71499999999997</c:v>
                </c:pt>
                <c:pt idx="3946">
                  <c:v>394.815</c:v>
                </c:pt>
                <c:pt idx="3947">
                  <c:v>394.91500000000002</c:v>
                </c:pt>
                <c:pt idx="3948">
                  <c:v>395.01499999999999</c:v>
                </c:pt>
                <c:pt idx="3949">
                  <c:v>395.11500000000001</c:v>
                </c:pt>
                <c:pt idx="3950">
                  <c:v>395.21499999999997</c:v>
                </c:pt>
                <c:pt idx="3951">
                  <c:v>395.315</c:v>
                </c:pt>
                <c:pt idx="3952">
                  <c:v>395.41500000000002</c:v>
                </c:pt>
                <c:pt idx="3953">
                  <c:v>395.51499999999999</c:v>
                </c:pt>
                <c:pt idx="3954">
                  <c:v>395.61500000000001</c:v>
                </c:pt>
                <c:pt idx="3955">
                  <c:v>395.71499999999997</c:v>
                </c:pt>
                <c:pt idx="3956">
                  <c:v>395.815</c:v>
                </c:pt>
                <c:pt idx="3957">
                  <c:v>395.91500000000002</c:v>
                </c:pt>
                <c:pt idx="3958">
                  <c:v>396.01499999999999</c:v>
                </c:pt>
                <c:pt idx="3959">
                  <c:v>396.11500000000001</c:v>
                </c:pt>
                <c:pt idx="3960">
                  <c:v>396.21499999999997</c:v>
                </c:pt>
                <c:pt idx="3961">
                  <c:v>396.315</c:v>
                </c:pt>
                <c:pt idx="3962">
                  <c:v>396.41500000000002</c:v>
                </c:pt>
                <c:pt idx="3963">
                  <c:v>396.51499999999999</c:v>
                </c:pt>
                <c:pt idx="3964">
                  <c:v>396.61500000000001</c:v>
                </c:pt>
                <c:pt idx="3965">
                  <c:v>396.71499999999997</c:v>
                </c:pt>
                <c:pt idx="3966">
                  <c:v>396.815</c:v>
                </c:pt>
                <c:pt idx="3967">
                  <c:v>396.91500000000002</c:v>
                </c:pt>
                <c:pt idx="3968">
                  <c:v>397.01499999999999</c:v>
                </c:pt>
                <c:pt idx="3969">
                  <c:v>397.11500000000001</c:v>
                </c:pt>
                <c:pt idx="3970">
                  <c:v>397.21499999999997</c:v>
                </c:pt>
                <c:pt idx="3971">
                  <c:v>397.315</c:v>
                </c:pt>
                <c:pt idx="3972">
                  <c:v>397.41500000000002</c:v>
                </c:pt>
                <c:pt idx="3973">
                  <c:v>397.51499999999999</c:v>
                </c:pt>
                <c:pt idx="3974">
                  <c:v>397.61500000000001</c:v>
                </c:pt>
                <c:pt idx="3975">
                  <c:v>397.71499999999997</c:v>
                </c:pt>
                <c:pt idx="3976">
                  <c:v>397.815</c:v>
                </c:pt>
                <c:pt idx="3977">
                  <c:v>397.91500000000002</c:v>
                </c:pt>
                <c:pt idx="3978">
                  <c:v>398.01499999999999</c:v>
                </c:pt>
                <c:pt idx="3979">
                  <c:v>398.11500000000001</c:v>
                </c:pt>
                <c:pt idx="3980">
                  <c:v>398.21499999999997</c:v>
                </c:pt>
                <c:pt idx="3981">
                  <c:v>398.315</c:v>
                </c:pt>
                <c:pt idx="3982">
                  <c:v>398.41500000000002</c:v>
                </c:pt>
                <c:pt idx="3983">
                  <c:v>398.51499999999999</c:v>
                </c:pt>
                <c:pt idx="3984">
                  <c:v>398.61500000000001</c:v>
                </c:pt>
                <c:pt idx="3985">
                  <c:v>398.71499999999997</c:v>
                </c:pt>
                <c:pt idx="3986">
                  <c:v>398.815</c:v>
                </c:pt>
                <c:pt idx="3987">
                  <c:v>398.91500000000002</c:v>
                </c:pt>
                <c:pt idx="3988">
                  <c:v>399.01499999999999</c:v>
                </c:pt>
                <c:pt idx="3989">
                  <c:v>399.11500000000001</c:v>
                </c:pt>
                <c:pt idx="3990">
                  <c:v>399.21499999999997</c:v>
                </c:pt>
                <c:pt idx="3991">
                  <c:v>399.315</c:v>
                </c:pt>
                <c:pt idx="3992">
                  <c:v>399.41500000000002</c:v>
                </c:pt>
                <c:pt idx="3993">
                  <c:v>399.51499999999999</c:v>
                </c:pt>
                <c:pt idx="3994">
                  <c:v>399.61500000000001</c:v>
                </c:pt>
                <c:pt idx="3995">
                  <c:v>399.71499999999997</c:v>
                </c:pt>
                <c:pt idx="3996">
                  <c:v>399.815</c:v>
                </c:pt>
                <c:pt idx="3997">
                  <c:v>399.91500000000002</c:v>
                </c:pt>
                <c:pt idx="3998">
                  <c:v>400.01499999999999</c:v>
                </c:pt>
                <c:pt idx="3999">
                  <c:v>400.11500000000001</c:v>
                </c:pt>
                <c:pt idx="4000">
                  <c:v>400.21499999999997</c:v>
                </c:pt>
                <c:pt idx="4001">
                  <c:v>400.315</c:v>
                </c:pt>
                <c:pt idx="4002">
                  <c:v>400.41500000000002</c:v>
                </c:pt>
                <c:pt idx="4003">
                  <c:v>400.51499999999999</c:v>
                </c:pt>
                <c:pt idx="4004">
                  <c:v>400.61500000000001</c:v>
                </c:pt>
                <c:pt idx="4005">
                  <c:v>400.71499999999997</c:v>
                </c:pt>
                <c:pt idx="4006">
                  <c:v>400.815</c:v>
                </c:pt>
                <c:pt idx="4007">
                  <c:v>400.91500000000002</c:v>
                </c:pt>
                <c:pt idx="4008">
                  <c:v>401.01499999999999</c:v>
                </c:pt>
                <c:pt idx="4009">
                  <c:v>401.11500000000001</c:v>
                </c:pt>
                <c:pt idx="4010">
                  <c:v>401.21499999999997</c:v>
                </c:pt>
                <c:pt idx="4011">
                  <c:v>401.315</c:v>
                </c:pt>
                <c:pt idx="4012">
                  <c:v>401.41500000000002</c:v>
                </c:pt>
                <c:pt idx="4013">
                  <c:v>401.51499999999999</c:v>
                </c:pt>
                <c:pt idx="4014">
                  <c:v>401.61500000000001</c:v>
                </c:pt>
                <c:pt idx="4015">
                  <c:v>401.71499999999997</c:v>
                </c:pt>
                <c:pt idx="4016">
                  <c:v>401.815</c:v>
                </c:pt>
                <c:pt idx="4017">
                  <c:v>401.91500000000002</c:v>
                </c:pt>
                <c:pt idx="4018">
                  <c:v>402.01499999999999</c:v>
                </c:pt>
                <c:pt idx="4019">
                  <c:v>402.11500000000001</c:v>
                </c:pt>
                <c:pt idx="4020">
                  <c:v>402.21499999999997</c:v>
                </c:pt>
                <c:pt idx="4021">
                  <c:v>402.315</c:v>
                </c:pt>
                <c:pt idx="4022">
                  <c:v>402.41500000000002</c:v>
                </c:pt>
                <c:pt idx="4023">
                  <c:v>402.51499999999999</c:v>
                </c:pt>
                <c:pt idx="4024">
                  <c:v>402.61500000000001</c:v>
                </c:pt>
                <c:pt idx="4025">
                  <c:v>402.71499999999997</c:v>
                </c:pt>
                <c:pt idx="4026">
                  <c:v>402.815</c:v>
                </c:pt>
                <c:pt idx="4027">
                  <c:v>402.91500000000002</c:v>
                </c:pt>
                <c:pt idx="4028">
                  <c:v>403.01499999999999</c:v>
                </c:pt>
                <c:pt idx="4029">
                  <c:v>403.11500000000001</c:v>
                </c:pt>
                <c:pt idx="4030">
                  <c:v>403.21499999999997</c:v>
                </c:pt>
                <c:pt idx="4031">
                  <c:v>403.315</c:v>
                </c:pt>
                <c:pt idx="4032">
                  <c:v>403.41500000000002</c:v>
                </c:pt>
                <c:pt idx="4033">
                  <c:v>403.51499999999999</c:v>
                </c:pt>
                <c:pt idx="4034">
                  <c:v>403.61500000000001</c:v>
                </c:pt>
                <c:pt idx="4035">
                  <c:v>403.71499999999997</c:v>
                </c:pt>
                <c:pt idx="4036">
                  <c:v>403.815</c:v>
                </c:pt>
                <c:pt idx="4037">
                  <c:v>403.91500000000002</c:v>
                </c:pt>
                <c:pt idx="4038">
                  <c:v>404.01499999999999</c:v>
                </c:pt>
                <c:pt idx="4039">
                  <c:v>404.11500000000001</c:v>
                </c:pt>
                <c:pt idx="4040">
                  <c:v>404.21499999999997</c:v>
                </c:pt>
                <c:pt idx="4041">
                  <c:v>404.315</c:v>
                </c:pt>
                <c:pt idx="4042">
                  <c:v>404.41500000000002</c:v>
                </c:pt>
                <c:pt idx="4043">
                  <c:v>404.51499999999999</c:v>
                </c:pt>
                <c:pt idx="4044">
                  <c:v>404.61500000000001</c:v>
                </c:pt>
                <c:pt idx="4045">
                  <c:v>404.71499999999997</c:v>
                </c:pt>
                <c:pt idx="4046">
                  <c:v>404.815</c:v>
                </c:pt>
                <c:pt idx="4047">
                  <c:v>404.91500000000002</c:v>
                </c:pt>
                <c:pt idx="4048">
                  <c:v>405.01600000000002</c:v>
                </c:pt>
                <c:pt idx="4049">
                  <c:v>405.11599999999999</c:v>
                </c:pt>
                <c:pt idx="4050">
                  <c:v>405.21600000000001</c:v>
                </c:pt>
                <c:pt idx="4051">
                  <c:v>405.31599999999997</c:v>
                </c:pt>
                <c:pt idx="4052">
                  <c:v>405.416</c:v>
                </c:pt>
                <c:pt idx="4053">
                  <c:v>405.51600000000002</c:v>
                </c:pt>
                <c:pt idx="4054">
                  <c:v>405.61599999999999</c:v>
                </c:pt>
                <c:pt idx="4055">
                  <c:v>405.71600000000001</c:v>
                </c:pt>
                <c:pt idx="4056">
                  <c:v>405.81599999999997</c:v>
                </c:pt>
                <c:pt idx="4057">
                  <c:v>405.916</c:v>
                </c:pt>
                <c:pt idx="4058">
                  <c:v>406.01600000000002</c:v>
                </c:pt>
                <c:pt idx="4059">
                  <c:v>406.11599999999999</c:v>
                </c:pt>
                <c:pt idx="4060">
                  <c:v>406.21600000000001</c:v>
                </c:pt>
                <c:pt idx="4061">
                  <c:v>406.31599999999997</c:v>
                </c:pt>
                <c:pt idx="4062">
                  <c:v>406.416</c:v>
                </c:pt>
                <c:pt idx="4063">
                  <c:v>406.51600000000002</c:v>
                </c:pt>
                <c:pt idx="4064">
                  <c:v>406.61599999999999</c:v>
                </c:pt>
                <c:pt idx="4065">
                  <c:v>406.71600000000001</c:v>
                </c:pt>
                <c:pt idx="4066">
                  <c:v>406.81599999999997</c:v>
                </c:pt>
                <c:pt idx="4067">
                  <c:v>406.916</c:v>
                </c:pt>
                <c:pt idx="4068">
                  <c:v>407.01600000000002</c:v>
                </c:pt>
                <c:pt idx="4069">
                  <c:v>407.11599999999999</c:v>
                </c:pt>
                <c:pt idx="4070">
                  <c:v>407.21600000000001</c:v>
                </c:pt>
                <c:pt idx="4071">
                  <c:v>407.31599999999997</c:v>
                </c:pt>
                <c:pt idx="4072">
                  <c:v>407.416</c:v>
                </c:pt>
                <c:pt idx="4073">
                  <c:v>407.51600000000002</c:v>
                </c:pt>
                <c:pt idx="4074">
                  <c:v>407.61599999999999</c:v>
                </c:pt>
                <c:pt idx="4075">
                  <c:v>407.71600000000001</c:v>
                </c:pt>
                <c:pt idx="4076">
                  <c:v>407.81599999999997</c:v>
                </c:pt>
                <c:pt idx="4077">
                  <c:v>407.916</c:v>
                </c:pt>
                <c:pt idx="4078">
                  <c:v>408.01600000000002</c:v>
                </c:pt>
                <c:pt idx="4079">
                  <c:v>408.11599999999999</c:v>
                </c:pt>
                <c:pt idx="4080">
                  <c:v>408.21600000000001</c:v>
                </c:pt>
                <c:pt idx="4081">
                  <c:v>408.31599999999997</c:v>
                </c:pt>
                <c:pt idx="4082">
                  <c:v>408.416</c:v>
                </c:pt>
                <c:pt idx="4083">
                  <c:v>408.51600000000002</c:v>
                </c:pt>
                <c:pt idx="4084">
                  <c:v>408.61599999999999</c:v>
                </c:pt>
                <c:pt idx="4085">
                  <c:v>408.71600000000001</c:v>
                </c:pt>
                <c:pt idx="4086">
                  <c:v>408.81599999999997</c:v>
                </c:pt>
                <c:pt idx="4087">
                  <c:v>408.916</c:v>
                </c:pt>
                <c:pt idx="4088">
                  <c:v>409.01600000000002</c:v>
                </c:pt>
                <c:pt idx="4089">
                  <c:v>409.11599999999999</c:v>
                </c:pt>
                <c:pt idx="4090">
                  <c:v>409.21600000000001</c:v>
                </c:pt>
                <c:pt idx="4091">
                  <c:v>409.31599999999997</c:v>
                </c:pt>
                <c:pt idx="4092">
                  <c:v>409.416</c:v>
                </c:pt>
                <c:pt idx="4093">
                  <c:v>409.51600000000002</c:v>
                </c:pt>
                <c:pt idx="4094">
                  <c:v>409.61599999999999</c:v>
                </c:pt>
                <c:pt idx="4095">
                  <c:v>409.71600000000001</c:v>
                </c:pt>
                <c:pt idx="4096">
                  <c:v>409.81599999999997</c:v>
                </c:pt>
                <c:pt idx="4097">
                  <c:v>409.916</c:v>
                </c:pt>
                <c:pt idx="4098">
                  <c:v>410.01600000000002</c:v>
                </c:pt>
                <c:pt idx="4099">
                  <c:v>410.11599999999999</c:v>
                </c:pt>
                <c:pt idx="4100">
                  <c:v>410.21600000000001</c:v>
                </c:pt>
                <c:pt idx="4101">
                  <c:v>410.31599999999997</c:v>
                </c:pt>
                <c:pt idx="4102">
                  <c:v>410.416</c:v>
                </c:pt>
                <c:pt idx="4103">
                  <c:v>410.51600000000002</c:v>
                </c:pt>
                <c:pt idx="4104">
                  <c:v>410.61599999999999</c:v>
                </c:pt>
                <c:pt idx="4105">
                  <c:v>410.71600000000001</c:v>
                </c:pt>
                <c:pt idx="4106">
                  <c:v>410.81599999999997</c:v>
                </c:pt>
                <c:pt idx="4107">
                  <c:v>410.916</c:v>
                </c:pt>
                <c:pt idx="4108">
                  <c:v>411.01600000000002</c:v>
                </c:pt>
                <c:pt idx="4109">
                  <c:v>411.11599999999999</c:v>
                </c:pt>
                <c:pt idx="4110">
                  <c:v>411.21600000000001</c:v>
                </c:pt>
                <c:pt idx="4111">
                  <c:v>411.31599999999997</c:v>
                </c:pt>
                <c:pt idx="4112">
                  <c:v>411.416</c:v>
                </c:pt>
                <c:pt idx="4113">
                  <c:v>411.51600000000002</c:v>
                </c:pt>
                <c:pt idx="4114">
                  <c:v>411.61599999999999</c:v>
                </c:pt>
                <c:pt idx="4115">
                  <c:v>411.71600000000001</c:v>
                </c:pt>
                <c:pt idx="4116">
                  <c:v>411.81599999999997</c:v>
                </c:pt>
                <c:pt idx="4117">
                  <c:v>411.916</c:v>
                </c:pt>
                <c:pt idx="4118">
                  <c:v>412.01600000000002</c:v>
                </c:pt>
                <c:pt idx="4119">
                  <c:v>412.11599999999999</c:v>
                </c:pt>
                <c:pt idx="4120">
                  <c:v>412.21600000000001</c:v>
                </c:pt>
                <c:pt idx="4121">
                  <c:v>412.31599999999997</c:v>
                </c:pt>
                <c:pt idx="4122">
                  <c:v>412.416</c:v>
                </c:pt>
                <c:pt idx="4123">
                  <c:v>412.51600000000002</c:v>
                </c:pt>
                <c:pt idx="4124">
                  <c:v>412.61599999999999</c:v>
                </c:pt>
                <c:pt idx="4125">
                  <c:v>412.71600000000001</c:v>
                </c:pt>
                <c:pt idx="4126">
                  <c:v>412.81599999999997</c:v>
                </c:pt>
                <c:pt idx="4127">
                  <c:v>412.916</c:v>
                </c:pt>
                <c:pt idx="4128">
                  <c:v>413.01600000000002</c:v>
                </c:pt>
                <c:pt idx="4129">
                  <c:v>413.11599999999999</c:v>
                </c:pt>
                <c:pt idx="4130">
                  <c:v>413.21600000000001</c:v>
                </c:pt>
                <c:pt idx="4131">
                  <c:v>413.31599999999997</c:v>
                </c:pt>
                <c:pt idx="4132">
                  <c:v>413.416</c:v>
                </c:pt>
                <c:pt idx="4133">
                  <c:v>413.51600000000002</c:v>
                </c:pt>
                <c:pt idx="4134">
                  <c:v>413.61599999999999</c:v>
                </c:pt>
                <c:pt idx="4135">
                  <c:v>413.71600000000001</c:v>
                </c:pt>
                <c:pt idx="4136">
                  <c:v>413.81599999999997</c:v>
                </c:pt>
                <c:pt idx="4137">
                  <c:v>413.916</c:v>
                </c:pt>
                <c:pt idx="4138">
                  <c:v>414.01600000000002</c:v>
                </c:pt>
                <c:pt idx="4139">
                  <c:v>414.11599999999999</c:v>
                </c:pt>
                <c:pt idx="4140">
                  <c:v>414.21600000000001</c:v>
                </c:pt>
                <c:pt idx="4141">
                  <c:v>414.31599999999997</c:v>
                </c:pt>
                <c:pt idx="4142">
                  <c:v>414.416</c:v>
                </c:pt>
                <c:pt idx="4143">
                  <c:v>414.51600000000002</c:v>
                </c:pt>
                <c:pt idx="4144">
                  <c:v>414.61599999999999</c:v>
                </c:pt>
                <c:pt idx="4145">
                  <c:v>414.71600000000001</c:v>
                </c:pt>
                <c:pt idx="4146">
                  <c:v>414.81599999999997</c:v>
                </c:pt>
                <c:pt idx="4147">
                  <c:v>414.916</c:v>
                </c:pt>
                <c:pt idx="4148">
                  <c:v>415.01600000000002</c:v>
                </c:pt>
                <c:pt idx="4149">
                  <c:v>415.11599999999999</c:v>
                </c:pt>
                <c:pt idx="4150">
                  <c:v>415.21600000000001</c:v>
                </c:pt>
                <c:pt idx="4151">
                  <c:v>415.31599999999997</c:v>
                </c:pt>
                <c:pt idx="4152">
                  <c:v>415.416</c:v>
                </c:pt>
                <c:pt idx="4153">
                  <c:v>415.51600000000002</c:v>
                </c:pt>
                <c:pt idx="4154">
                  <c:v>415.61599999999999</c:v>
                </c:pt>
                <c:pt idx="4155">
                  <c:v>415.71600000000001</c:v>
                </c:pt>
                <c:pt idx="4156">
                  <c:v>415.81599999999997</c:v>
                </c:pt>
                <c:pt idx="4157">
                  <c:v>415.916</c:v>
                </c:pt>
                <c:pt idx="4158">
                  <c:v>416.01600000000002</c:v>
                </c:pt>
                <c:pt idx="4159">
                  <c:v>416.11599999999999</c:v>
                </c:pt>
                <c:pt idx="4160">
                  <c:v>416.21600000000001</c:v>
                </c:pt>
                <c:pt idx="4161">
                  <c:v>416.31599999999997</c:v>
                </c:pt>
                <c:pt idx="4162">
                  <c:v>416.416</c:v>
                </c:pt>
                <c:pt idx="4163">
                  <c:v>416.51600000000002</c:v>
                </c:pt>
                <c:pt idx="4164">
                  <c:v>416.61599999999999</c:v>
                </c:pt>
                <c:pt idx="4165">
                  <c:v>416.71600000000001</c:v>
                </c:pt>
                <c:pt idx="4166">
                  <c:v>416.81599999999997</c:v>
                </c:pt>
                <c:pt idx="4167">
                  <c:v>416.916</c:v>
                </c:pt>
                <c:pt idx="4168">
                  <c:v>417.01600000000002</c:v>
                </c:pt>
                <c:pt idx="4169">
                  <c:v>417.11599999999999</c:v>
                </c:pt>
                <c:pt idx="4170">
                  <c:v>417.21600000000001</c:v>
                </c:pt>
                <c:pt idx="4171">
                  <c:v>417.31599999999997</c:v>
                </c:pt>
                <c:pt idx="4172">
                  <c:v>417.416</c:v>
                </c:pt>
                <c:pt idx="4173">
                  <c:v>417.51600000000002</c:v>
                </c:pt>
                <c:pt idx="4174">
                  <c:v>417.61599999999999</c:v>
                </c:pt>
                <c:pt idx="4175">
                  <c:v>417.71600000000001</c:v>
                </c:pt>
                <c:pt idx="4176">
                  <c:v>417.81599999999997</c:v>
                </c:pt>
                <c:pt idx="4177">
                  <c:v>417.916</c:v>
                </c:pt>
                <c:pt idx="4178">
                  <c:v>418.01600000000002</c:v>
                </c:pt>
                <c:pt idx="4179">
                  <c:v>418.11599999999999</c:v>
                </c:pt>
                <c:pt idx="4180">
                  <c:v>418.21600000000001</c:v>
                </c:pt>
                <c:pt idx="4181">
                  <c:v>418.31599999999997</c:v>
                </c:pt>
                <c:pt idx="4182">
                  <c:v>418.416</c:v>
                </c:pt>
                <c:pt idx="4183">
                  <c:v>418.51600000000002</c:v>
                </c:pt>
                <c:pt idx="4184">
                  <c:v>418.61599999999999</c:v>
                </c:pt>
                <c:pt idx="4185">
                  <c:v>418.71600000000001</c:v>
                </c:pt>
                <c:pt idx="4186">
                  <c:v>418.81599999999997</c:v>
                </c:pt>
                <c:pt idx="4187">
                  <c:v>418.916</c:v>
                </c:pt>
                <c:pt idx="4188">
                  <c:v>419.01600000000002</c:v>
                </c:pt>
                <c:pt idx="4189">
                  <c:v>419.11599999999999</c:v>
                </c:pt>
                <c:pt idx="4190">
                  <c:v>419.21600000000001</c:v>
                </c:pt>
                <c:pt idx="4191">
                  <c:v>419.31599999999997</c:v>
                </c:pt>
                <c:pt idx="4192">
                  <c:v>419.416</c:v>
                </c:pt>
                <c:pt idx="4193">
                  <c:v>419.51600000000002</c:v>
                </c:pt>
                <c:pt idx="4194">
                  <c:v>419.61599999999999</c:v>
                </c:pt>
                <c:pt idx="4195">
                  <c:v>419.71600000000001</c:v>
                </c:pt>
                <c:pt idx="4196">
                  <c:v>419.81599999999997</c:v>
                </c:pt>
                <c:pt idx="4197">
                  <c:v>419.916</c:v>
                </c:pt>
                <c:pt idx="4198">
                  <c:v>420.01600000000002</c:v>
                </c:pt>
                <c:pt idx="4199">
                  <c:v>420.11599999999999</c:v>
                </c:pt>
                <c:pt idx="4200">
                  <c:v>420.21600000000001</c:v>
                </c:pt>
                <c:pt idx="4201">
                  <c:v>420.31599999999997</c:v>
                </c:pt>
                <c:pt idx="4202">
                  <c:v>420.416</c:v>
                </c:pt>
                <c:pt idx="4203">
                  <c:v>420.51600000000002</c:v>
                </c:pt>
                <c:pt idx="4204">
                  <c:v>420.61599999999999</c:v>
                </c:pt>
                <c:pt idx="4205">
                  <c:v>420.71600000000001</c:v>
                </c:pt>
                <c:pt idx="4206">
                  <c:v>420.81599999999997</c:v>
                </c:pt>
                <c:pt idx="4207">
                  <c:v>420.916</c:v>
                </c:pt>
                <c:pt idx="4208">
                  <c:v>421.01600000000002</c:v>
                </c:pt>
                <c:pt idx="4209">
                  <c:v>421.11599999999999</c:v>
                </c:pt>
                <c:pt idx="4210">
                  <c:v>421.21600000000001</c:v>
                </c:pt>
                <c:pt idx="4211">
                  <c:v>421.31599999999997</c:v>
                </c:pt>
                <c:pt idx="4212">
                  <c:v>421.41699999999997</c:v>
                </c:pt>
                <c:pt idx="4213">
                  <c:v>421.517</c:v>
                </c:pt>
                <c:pt idx="4214">
                  <c:v>421.61700000000002</c:v>
                </c:pt>
                <c:pt idx="4215">
                  <c:v>421.71699999999998</c:v>
                </c:pt>
                <c:pt idx="4216">
                  <c:v>421.81700000000001</c:v>
                </c:pt>
                <c:pt idx="4217">
                  <c:v>421.91699999999997</c:v>
                </c:pt>
                <c:pt idx="4218">
                  <c:v>422.017</c:v>
                </c:pt>
                <c:pt idx="4219">
                  <c:v>422.11700000000002</c:v>
                </c:pt>
                <c:pt idx="4220">
                  <c:v>422.21699999999998</c:v>
                </c:pt>
                <c:pt idx="4221">
                  <c:v>422.31700000000001</c:v>
                </c:pt>
                <c:pt idx="4222">
                  <c:v>422.41699999999997</c:v>
                </c:pt>
                <c:pt idx="4223">
                  <c:v>422.517</c:v>
                </c:pt>
                <c:pt idx="4224">
                  <c:v>422.61700000000002</c:v>
                </c:pt>
                <c:pt idx="4225">
                  <c:v>422.71699999999998</c:v>
                </c:pt>
                <c:pt idx="4226">
                  <c:v>422.81700000000001</c:v>
                </c:pt>
                <c:pt idx="4227">
                  <c:v>422.91699999999997</c:v>
                </c:pt>
                <c:pt idx="4228">
                  <c:v>423.017</c:v>
                </c:pt>
                <c:pt idx="4229">
                  <c:v>423.11700000000002</c:v>
                </c:pt>
                <c:pt idx="4230">
                  <c:v>423.21699999999998</c:v>
                </c:pt>
                <c:pt idx="4231">
                  <c:v>423.31700000000001</c:v>
                </c:pt>
                <c:pt idx="4232">
                  <c:v>423.41699999999997</c:v>
                </c:pt>
                <c:pt idx="4233">
                  <c:v>423.517</c:v>
                </c:pt>
                <c:pt idx="4234">
                  <c:v>423.61700000000002</c:v>
                </c:pt>
                <c:pt idx="4235">
                  <c:v>423.71699999999998</c:v>
                </c:pt>
                <c:pt idx="4236">
                  <c:v>423.81700000000001</c:v>
                </c:pt>
                <c:pt idx="4237">
                  <c:v>423.91699999999997</c:v>
                </c:pt>
                <c:pt idx="4238">
                  <c:v>424.017</c:v>
                </c:pt>
                <c:pt idx="4239">
                  <c:v>424.11700000000002</c:v>
                </c:pt>
                <c:pt idx="4240">
                  <c:v>424.21699999999998</c:v>
                </c:pt>
                <c:pt idx="4241">
                  <c:v>424.31700000000001</c:v>
                </c:pt>
                <c:pt idx="4242">
                  <c:v>424.41699999999997</c:v>
                </c:pt>
                <c:pt idx="4243">
                  <c:v>424.517</c:v>
                </c:pt>
                <c:pt idx="4244">
                  <c:v>424.61700000000002</c:v>
                </c:pt>
                <c:pt idx="4245">
                  <c:v>424.71699999999998</c:v>
                </c:pt>
                <c:pt idx="4246">
                  <c:v>424.81700000000001</c:v>
                </c:pt>
                <c:pt idx="4247">
                  <c:v>424.91699999999997</c:v>
                </c:pt>
                <c:pt idx="4248">
                  <c:v>425.017</c:v>
                </c:pt>
                <c:pt idx="4249">
                  <c:v>425.11700000000002</c:v>
                </c:pt>
                <c:pt idx="4250">
                  <c:v>425.21699999999998</c:v>
                </c:pt>
                <c:pt idx="4251">
                  <c:v>425.31700000000001</c:v>
                </c:pt>
                <c:pt idx="4252">
                  <c:v>425.41699999999997</c:v>
                </c:pt>
                <c:pt idx="4253">
                  <c:v>425.517</c:v>
                </c:pt>
                <c:pt idx="4254">
                  <c:v>425.61700000000002</c:v>
                </c:pt>
                <c:pt idx="4255">
                  <c:v>425.71699999999998</c:v>
                </c:pt>
                <c:pt idx="4256">
                  <c:v>425.81700000000001</c:v>
                </c:pt>
                <c:pt idx="4257">
                  <c:v>425.91699999999997</c:v>
                </c:pt>
                <c:pt idx="4258">
                  <c:v>426.017</c:v>
                </c:pt>
                <c:pt idx="4259">
                  <c:v>426.11700000000002</c:v>
                </c:pt>
                <c:pt idx="4260">
                  <c:v>426.21699999999998</c:v>
                </c:pt>
                <c:pt idx="4261">
                  <c:v>426.31700000000001</c:v>
                </c:pt>
                <c:pt idx="4262">
                  <c:v>426.41699999999997</c:v>
                </c:pt>
                <c:pt idx="4263">
                  <c:v>426.517</c:v>
                </c:pt>
                <c:pt idx="4264">
                  <c:v>426.61700000000002</c:v>
                </c:pt>
                <c:pt idx="4265">
                  <c:v>426.71699999999998</c:v>
                </c:pt>
                <c:pt idx="4266">
                  <c:v>426.81700000000001</c:v>
                </c:pt>
                <c:pt idx="4267">
                  <c:v>426.91699999999997</c:v>
                </c:pt>
                <c:pt idx="4268">
                  <c:v>427.017</c:v>
                </c:pt>
                <c:pt idx="4269">
                  <c:v>427.11700000000002</c:v>
                </c:pt>
                <c:pt idx="4270">
                  <c:v>427.21699999999998</c:v>
                </c:pt>
                <c:pt idx="4271">
                  <c:v>427.31700000000001</c:v>
                </c:pt>
                <c:pt idx="4272">
                  <c:v>427.41699999999997</c:v>
                </c:pt>
                <c:pt idx="4273">
                  <c:v>427.517</c:v>
                </c:pt>
                <c:pt idx="4274">
                  <c:v>427.61700000000002</c:v>
                </c:pt>
                <c:pt idx="4275">
                  <c:v>427.71699999999998</c:v>
                </c:pt>
                <c:pt idx="4276">
                  <c:v>427.81700000000001</c:v>
                </c:pt>
                <c:pt idx="4277">
                  <c:v>427.91699999999997</c:v>
                </c:pt>
                <c:pt idx="4278">
                  <c:v>428.017</c:v>
                </c:pt>
                <c:pt idx="4279">
                  <c:v>428.11700000000002</c:v>
                </c:pt>
                <c:pt idx="4280">
                  <c:v>428.21699999999998</c:v>
                </c:pt>
                <c:pt idx="4281">
                  <c:v>428.31700000000001</c:v>
                </c:pt>
                <c:pt idx="4282">
                  <c:v>428.41699999999997</c:v>
                </c:pt>
                <c:pt idx="4283">
                  <c:v>428.517</c:v>
                </c:pt>
                <c:pt idx="4284">
                  <c:v>428.61700000000002</c:v>
                </c:pt>
                <c:pt idx="4285">
                  <c:v>428.71699999999998</c:v>
                </c:pt>
                <c:pt idx="4286">
                  <c:v>428.81700000000001</c:v>
                </c:pt>
                <c:pt idx="4287">
                  <c:v>428.91699999999997</c:v>
                </c:pt>
                <c:pt idx="4288">
                  <c:v>429.017</c:v>
                </c:pt>
                <c:pt idx="4289">
                  <c:v>429.11700000000002</c:v>
                </c:pt>
                <c:pt idx="4290">
                  <c:v>429.21699999999998</c:v>
                </c:pt>
                <c:pt idx="4291">
                  <c:v>429.31700000000001</c:v>
                </c:pt>
                <c:pt idx="4292">
                  <c:v>429.41699999999997</c:v>
                </c:pt>
                <c:pt idx="4293">
                  <c:v>429.517</c:v>
                </c:pt>
                <c:pt idx="4294">
                  <c:v>429.61700000000002</c:v>
                </c:pt>
                <c:pt idx="4295">
                  <c:v>429.71699999999998</c:v>
                </c:pt>
                <c:pt idx="4296">
                  <c:v>429.81700000000001</c:v>
                </c:pt>
                <c:pt idx="4297">
                  <c:v>429.91699999999997</c:v>
                </c:pt>
                <c:pt idx="4298">
                  <c:v>430.017</c:v>
                </c:pt>
                <c:pt idx="4299">
                  <c:v>430.11700000000002</c:v>
                </c:pt>
                <c:pt idx="4300">
                  <c:v>430.21699999999998</c:v>
                </c:pt>
                <c:pt idx="4301">
                  <c:v>430.31700000000001</c:v>
                </c:pt>
                <c:pt idx="4302">
                  <c:v>430.41699999999997</c:v>
                </c:pt>
                <c:pt idx="4303">
                  <c:v>430.517</c:v>
                </c:pt>
                <c:pt idx="4304">
                  <c:v>430.61700000000002</c:v>
                </c:pt>
                <c:pt idx="4305">
                  <c:v>430.71699999999998</c:v>
                </c:pt>
                <c:pt idx="4306">
                  <c:v>430.81700000000001</c:v>
                </c:pt>
                <c:pt idx="4307">
                  <c:v>430.91699999999997</c:v>
                </c:pt>
                <c:pt idx="4308">
                  <c:v>431.017</c:v>
                </c:pt>
                <c:pt idx="4309">
                  <c:v>431.11700000000002</c:v>
                </c:pt>
                <c:pt idx="4310">
                  <c:v>431.21699999999998</c:v>
                </c:pt>
                <c:pt idx="4311">
                  <c:v>431.31700000000001</c:v>
                </c:pt>
                <c:pt idx="4312">
                  <c:v>431.41699999999997</c:v>
                </c:pt>
                <c:pt idx="4313">
                  <c:v>431.517</c:v>
                </c:pt>
                <c:pt idx="4314">
                  <c:v>431.61700000000002</c:v>
                </c:pt>
                <c:pt idx="4315">
                  <c:v>431.71699999999998</c:v>
                </c:pt>
                <c:pt idx="4316">
                  <c:v>431.81700000000001</c:v>
                </c:pt>
                <c:pt idx="4317">
                  <c:v>431.91699999999997</c:v>
                </c:pt>
                <c:pt idx="4318">
                  <c:v>432.017</c:v>
                </c:pt>
                <c:pt idx="4319">
                  <c:v>432.11700000000002</c:v>
                </c:pt>
                <c:pt idx="4320">
                  <c:v>432.21699999999998</c:v>
                </c:pt>
                <c:pt idx="4321">
                  <c:v>432.31700000000001</c:v>
                </c:pt>
                <c:pt idx="4322">
                  <c:v>432.41699999999997</c:v>
                </c:pt>
                <c:pt idx="4323">
                  <c:v>432.517</c:v>
                </c:pt>
                <c:pt idx="4324">
                  <c:v>432.61700000000002</c:v>
                </c:pt>
                <c:pt idx="4325">
                  <c:v>432.71699999999998</c:v>
                </c:pt>
                <c:pt idx="4326">
                  <c:v>432.81700000000001</c:v>
                </c:pt>
                <c:pt idx="4327">
                  <c:v>432.91699999999997</c:v>
                </c:pt>
                <c:pt idx="4328">
                  <c:v>433.017</c:v>
                </c:pt>
                <c:pt idx="4329">
                  <c:v>433.11700000000002</c:v>
                </c:pt>
                <c:pt idx="4330">
                  <c:v>433.21699999999998</c:v>
                </c:pt>
                <c:pt idx="4331">
                  <c:v>433.31700000000001</c:v>
                </c:pt>
                <c:pt idx="4332">
                  <c:v>433.41699999999997</c:v>
                </c:pt>
                <c:pt idx="4333">
                  <c:v>433.517</c:v>
                </c:pt>
                <c:pt idx="4334">
                  <c:v>433.61700000000002</c:v>
                </c:pt>
                <c:pt idx="4335">
                  <c:v>433.71699999999998</c:v>
                </c:pt>
                <c:pt idx="4336">
                  <c:v>433.81700000000001</c:v>
                </c:pt>
                <c:pt idx="4337">
                  <c:v>433.91699999999997</c:v>
                </c:pt>
                <c:pt idx="4338">
                  <c:v>434.017</c:v>
                </c:pt>
                <c:pt idx="4339">
                  <c:v>434.11700000000002</c:v>
                </c:pt>
                <c:pt idx="4340">
                  <c:v>434.21699999999998</c:v>
                </c:pt>
                <c:pt idx="4341">
                  <c:v>434.31700000000001</c:v>
                </c:pt>
                <c:pt idx="4342">
                  <c:v>434.41699999999997</c:v>
                </c:pt>
                <c:pt idx="4343">
                  <c:v>434.517</c:v>
                </c:pt>
                <c:pt idx="4344">
                  <c:v>434.61700000000002</c:v>
                </c:pt>
                <c:pt idx="4345">
                  <c:v>434.71699999999998</c:v>
                </c:pt>
                <c:pt idx="4346">
                  <c:v>434.81700000000001</c:v>
                </c:pt>
                <c:pt idx="4347">
                  <c:v>434.91699999999997</c:v>
                </c:pt>
                <c:pt idx="4348">
                  <c:v>435.017</c:v>
                </c:pt>
                <c:pt idx="4349">
                  <c:v>435.11700000000002</c:v>
                </c:pt>
                <c:pt idx="4350">
                  <c:v>435.21699999999998</c:v>
                </c:pt>
                <c:pt idx="4351">
                  <c:v>435.31700000000001</c:v>
                </c:pt>
                <c:pt idx="4352">
                  <c:v>435.41699999999997</c:v>
                </c:pt>
                <c:pt idx="4353">
                  <c:v>435.517</c:v>
                </c:pt>
                <c:pt idx="4354">
                  <c:v>435.61700000000002</c:v>
                </c:pt>
                <c:pt idx="4355">
                  <c:v>435.71699999999998</c:v>
                </c:pt>
                <c:pt idx="4356">
                  <c:v>435.81700000000001</c:v>
                </c:pt>
                <c:pt idx="4357">
                  <c:v>435.91699999999997</c:v>
                </c:pt>
                <c:pt idx="4358">
                  <c:v>436.017</c:v>
                </c:pt>
                <c:pt idx="4359">
                  <c:v>436.11700000000002</c:v>
                </c:pt>
                <c:pt idx="4360">
                  <c:v>436.21699999999998</c:v>
                </c:pt>
                <c:pt idx="4361">
                  <c:v>436.31700000000001</c:v>
                </c:pt>
                <c:pt idx="4362">
                  <c:v>436.41699999999997</c:v>
                </c:pt>
                <c:pt idx="4363">
                  <c:v>436.517</c:v>
                </c:pt>
                <c:pt idx="4364">
                  <c:v>436.61700000000002</c:v>
                </c:pt>
                <c:pt idx="4365">
                  <c:v>436.71699999999998</c:v>
                </c:pt>
                <c:pt idx="4366">
                  <c:v>436.81700000000001</c:v>
                </c:pt>
                <c:pt idx="4367">
                  <c:v>436.91699999999997</c:v>
                </c:pt>
                <c:pt idx="4368">
                  <c:v>437.017</c:v>
                </c:pt>
                <c:pt idx="4369">
                  <c:v>437.11700000000002</c:v>
                </c:pt>
                <c:pt idx="4370">
                  <c:v>437.21699999999998</c:v>
                </c:pt>
                <c:pt idx="4371">
                  <c:v>437.31700000000001</c:v>
                </c:pt>
                <c:pt idx="4372">
                  <c:v>437.41699999999997</c:v>
                </c:pt>
                <c:pt idx="4373">
                  <c:v>437.517</c:v>
                </c:pt>
                <c:pt idx="4374">
                  <c:v>437.61700000000002</c:v>
                </c:pt>
                <c:pt idx="4375">
                  <c:v>437.71699999999998</c:v>
                </c:pt>
                <c:pt idx="4376">
                  <c:v>437.81799999999998</c:v>
                </c:pt>
                <c:pt idx="4377">
                  <c:v>437.91800000000001</c:v>
                </c:pt>
                <c:pt idx="4378">
                  <c:v>438.01799999999997</c:v>
                </c:pt>
                <c:pt idx="4379">
                  <c:v>438.11799999999999</c:v>
                </c:pt>
                <c:pt idx="4380">
                  <c:v>438.21800000000002</c:v>
                </c:pt>
                <c:pt idx="4381">
                  <c:v>438.31799999999998</c:v>
                </c:pt>
                <c:pt idx="4382">
                  <c:v>438.41800000000001</c:v>
                </c:pt>
                <c:pt idx="4383">
                  <c:v>438.51799999999997</c:v>
                </c:pt>
                <c:pt idx="4384">
                  <c:v>438.61799999999999</c:v>
                </c:pt>
                <c:pt idx="4385">
                  <c:v>438.71800000000002</c:v>
                </c:pt>
                <c:pt idx="4386">
                  <c:v>438.81799999999998</c:v>
                </c:pt>
                <c:pt idx="4387">
                  <c:v>438.91800000000001</c:v>
                </c:pt>
                <c:pt idx="4388">
                  <c:v>439.01799999999997</c:v>
                </c:pt>
                <c:pt idx="4389">
                  <c:v>439.11799999999999</c:v>
                </c:pt>
                <c:pt idx="4390">
                  <c:v>439.21800000000002</c:v>
                </c:pt>
                <c:pt idx="4391">
                  <c:v>439.31799999999998</c:v>
                </c:pt>
                <c:pt idx="4392">
                  <c:v>439.41800000000001</c:v>
                </c:pt>
                <c:pt idx="4393">
                  <c:v>439.51799999999997</c:v>
                </c:pt>
                <c:pt idx="4394">
                  <c:v>439.61799999999999</c:v>
                </c:pt>
                <c:pt idx="4395">
                  <c:v>439.71800000000002</c:v>
                </c:pt>
                <c:pt idx="4396">
                  <c:v>439.81799999999998</c:v>
                </c:pt>
                <c:pt idx="4397">
                  <c:v>439.91800000000001</c:v>
                </c:pt>
                <c:pt idx="4398">
                  <c:v>440.01799999999997</c:v>
                </c:pt>
                <c:pt idx="4399">
                  <c:v>440.11799999999999</c:v>
                </c:pt>
                <c:pt idx="4400">
                  <c:v>440.21800000000002</c:v>
                </c:pt>
                <c:pt idx="4401">
                  <c:v>440.31799999999998</c:v>
                </c:pt>
                <c:pt idx="4402">
                  <c:v>440.41800000000001</c:v>
                </c:pt>
                <c:pt idx="4403">
                  <c:v>440.51799999999997</c:v>
                </c:pt>
                <c:pt idx="4404">
                  <c:v>440.61799999999999</c:v>
                </c:pt>
                <c:pt idx="4405">
                  <c:v>440.71800000000002</c:v>
                </c:pt>
                <c:pt idx="4406">
                  <c:v>440.81799999999998</c:v>
                </c:pt>
                <c:pt idx="4407">
                  <c:v>440.91800000000001</c:v>
                </c:pt>
                <c:pt idx="4408">
                  <c:v>441.01799999999997</c:v>
                </c:pt>
                <c:pt idx="4409">
                  <c:v>441.11799999999999</c:v>
                </c:pt>
                <c:pt idx="4410">
                  <c:v>441.21800000000002</c:v>
                </c:pt>
                <c:pt idx="4411">
                  <c:v>441.31799999999998</c:v>
                </c:pt>
                <c:pt idx="4412">
                  <c:v>441.41800000000001</c:v>
                </c:pt>
                <c:pt idx="4413">
                  <c:v>441.51799999999997</c:v>
                </c:pt>
                <c:pt idx="4414">
                  <c:v>441.61799999999999</c:v>
                </c:pt>
                <c:pt idx="4415">
                  <c:v>441.71800000000002</c:v>
                </c:pt>
                <c:pt idx="4416">
                  <c:v>441.81799999999998</c:v>
                </c:pt>
                <c:pt idx="4417">
                  <c:v>441.91800000000001</c:v>
                </c:pt>
                <c:pt idx="4418">
                  <c:v>442.01799999999997</c:v>
                </c:pt>
                <c:pt idx="4419">
                  <c:v>442.11799999999999</c:v>
                </c:pt>
                <c:pt idx="4420">
                  <c:v>442.21800000000002</c:v>
                </c:pt>
                <c:pt idx="4421">
                  <c:v>442.31799999999998</c:v>
                </c:pt>
                <c:pt idx="4422">
                  <c:v>442.41800000000001</c:v>
                </c:pt>
                <c:pt idx="4423">
                  <c:v>442.51799999999997</c:v>
                </c:pt>
                <c:pt idx="4424">
                  <c:v>442.61799999999999</c:v>
                </c:pt>
                <c:pt idx="4425">
                  <c:v>442.71800000000002</c:v>
                </c:pt>
                <c:pt idx="4426">
                  <c:v>442.81799999999998</c:v>
                </c:pt>
                <c:pt idx="4427">
                  <c:v>442.91800000000001</c:v>
                </c:pt>
                <c:pt idx="4428">
                  <c:v>443.01799999999997</c:v>
                </c:pt>
                <c:pt idx="4429">
                  <c:v>443.11799999999999</c:v>
                </c:pt>
                <c:pt idx="4430">
                  <c:v>443.21800000000002</c:v>
                </c:pt>
                <c:pt idx="4431">
                  <c:v>443.31799999999998</c:v>
                </c:pt>
                <c:pt idx="4432">
                  <c:v>443.41800000000001</c:v>
                </c:pt>
                <c:pt idx="4433">
                  <c:v>443.51799999999997</c:v>
                </c:pt>
                <c:pt idx="4434">
                  <c:v>443.61799999999999</c:v>
                </c:pt>
                <c:pt idx="4435">
                  <c:v>443.71800000000002</c:v>
                </c:pt>
                <c:pt idx="4436">
                  <c:v>443.81799999999998</c:v>
                </c:pt>
                <c:pt idx="4437">
                  <c:v>443.91800000000001</c:v>
                </c:pt>
                <c:pt idx="4438">
                  <c:v>444.01799999999997</c:v>
                </c:pt>
                <c:pt idx="4439">
                  <c:v>444.11799999999999</c:v>
                </c:pt>
                <c:pt idx="4440">
                  <c:v>444.21800000000002</c:v>
                </c:pt>
                <c:pt idx="4441">
                  <c:v>444.31799999999998</c:v>
                </c:pt>
                <c:pt idx="4442">
                  <c:v>444.41800000000001</c:v>
                </c:pt>
                <c:pt idx="4443">
                  <c:v>444.51799999999997</c:v>
                </c:pt>
                <c:pt idx="4444">
                  <c:v>444.61799999999999</c:v>
                </c:pt>
                <c:pt idx="4445">
                  <c:v>444.71800000000002</c:v>
                </c:pt>
                <c:pt idx="4446">
                  <c:v>444.81799999999998</c:v>
                </c:pt>
                <c:pt idx="4447">
                  <c:v>444.91800000000001</c:v>
                </c:pt>
                <c:pt idx="4448">
                  <c:v>445.01799999999997</c:v>
                </c:pt>
                <c:pt idx="4449">
                  <c:v>445.11799999999999</c:v>
                </c:pt>
                <c:pt idx="4450">
                  <c:v>445.21800000000002</c:v>
                </c:pt>
                <c:pt idx="4451">
                  <c:v>445.31799999999998</c:v>
                </c:pt>
                <c:pt idx="4452">
                  <c:v>445.41800000000001</c:v>
                </c:pt>
                <c:pt idx="4453">
                  <c:v>445.51799999999997</c:v>
                </c:pt>
                <c:pt idx="4454">
                  <c:v>445.61799999999999</c:v>
                </c:pt>
                <c:pt idx="4455">
                  <c:v>445.71800000000002</c:v>
                </c:pt>
                <c:pt idx="4456">
                  <c:v>445.81799999999998</c:v>
                </c:pt>
                <c:pt idx="4457">
                  <c:v>445.91800000000001</c:v>
                </c:pt>
                <c:pt idx="4458">
                  <c:v>446.01799999999997</c:v>
                </c:pt>
                <c:pt idx="4459">
                  <c:v>446.11799999999999</c:v>
                </c:pt>
                <c:pt idx="4460">
                  <c:v>446.21800000000002</c:v>
                </c:pt>
                <c:pt idx="4461">
                  <c:v>446.31799999999998</c:v>
                </c:pt>
                <c:pt idx="4462">
                  <c:v>446.41800000000001</c:v>
                </c:pt>
                <c:pt idx="4463">
                  <c:v>446.51799999999997</c:v>
                </c:pt>
                <c:pt idx="4464">
                  <c:v>446.61799999999999</c:v>
                </c:pt>
                <c:pt idx="4465">
                  <c:v>446.71800000000002</c:v>
                </c:pt>
                <c:pt idx="4466">
                  <c:v>446.81799999999998</c:v>
                </c:pt>
                <c:pt idx="4467">
                  <c:v>446.91800000000001</c:v>
                </c:pt>
                <c:pt idx="4468">
                  <c:v>447.01799999999997</c:v>
                </c:pt>
                <c:pt idx="4469">
                  <c:v>447.11799999999999</c:v>
                </c:pt>
                <c:pt idx="4470">
                  <c:v>447.21800000000002</c:v>
                </c:pt>
                <c:pt idx="4471">
                  <c:v>447.31799999999998</c:v>
                </c:pt>
                <c:pt idx="4472">
                  <c:v>447.41800000000001</c:v>
                </c:pt>
                <c:pt idx="4473">
                  <c:v>447.51799999999997</c:v>
                </c:pt>
                <c:pt idx="4474">
                  <c:v>447.61799999999999</c:v>
                </c:pt>
                <c:pt idx="4475">
                  <c:v>447.71800000000002</c:v>
                </c:pt>
                <c:pt idx="4476">
                  <c:v>447.81799999999998</c:v>
                </c:pt>
                <c:pt idx="4477">
                  <c:v>447.91800000000001</c:v>
                </c:pt>
                <c:pt idx="4478">
                  <c:v>448.01799999999997</c:v>
                </c:pt>
                <c:pt idx="4479">
                  <c:v>448.11799999999999</c:v>
                </c:pt>
                <c:pt idx="4480">
                  <c:v>448.21800000000002</c:v>
                </c:pt>
                <c:pt idx="4481">
                  <c:v>448.31799999999998</c:v>
                </c:pt>
                <c:pt idx="4482">
                  <c:v>448.41800000000001</c:v>
                </c:pt>
                <c:pt idx="4483">
                  <c:v>448.51799999999997</c:v>
                </c:pt>
                <c:pt idx="4484">
                  <c:v>448.61799999999999</c:v>
                </c:pt>
                <c:pt idx="4485">
                  <c:v>448.71800000000002</c:v>
                </c:pt>
                <c:pt idx="4486">
                  <c:v>448.81799999999998</c:v>
                </c:pt>
                <c:pt idx="4487">
                  <c:v>448.91800000000001</c:v>
                </c:pt>
                <c:pt idx="4488">
                  <c:v>449.01799999999997</c:v>
                </c:pt>
                <c:pt idx="4489">
                  <c:v>449.11799999999999</c:v>
                </c:pt>
                <c:pt idx="4490">
                  <c:v>449.21800000000002</c:v>
                </c:pt>
                <c:pt idx="4491">
                  <c:v>449.31799999999998</c:v>
                </c:pt>
                <c:pt idx="4492">
                  <c:v>449.41800000000001</c:v>
                </c:pt>
                <c:pt idx="4493">
                  <c:v>449.51799999999997</c:v>
                </c:pt>
                <c:pt idx="4494">
                  <c:v>449.61799999999999</c:v>
                </c:pt>
                <c:pt idx="4495">
                  <c:v>449.71800000000002</c:v>
                </c:pt>
                <c:pt idx="4496">
                  <c:v>449.81799999999998</c:v>
                </c:pt>
                <c:pt idx="4497">
                  <c:v>449.91800000000001</c:v>
                </c:pt>
                <c:pt idx="4498">
                  <c:v>450.01799999999997</c:v>
                </c:pt>
                <c:pt idx="4499">
                  <c:v>450.11799999999999</c:v>
                </c:pt>
                <c:pt idx="4500">
                  <c:v>450.21800000000002</c:v>
                </c:pt>
                <c:pt idx="4501">
                  <c:v>450.31799999999998</c:v>
                </c:pt>
                <c:pt idx="4502">
                  <c:v>450.41800000000001</c:v>
                </c:pt>
                <c:pt idx="4503">
                  <c:v>450.51799999999997</c:v>
                </c:pt>
                <c:pt idx="4504">
                  <c:v>450.61799999999999</c:v>
                </c:pt>
                <c:pt idx="4505">
                  <c:v>450.71800000000002</c:v>
                </c:pt>
                <c:pt idx="4506">
                  <c:v>450.81799999999998</c:v>
                </c:pt>
                <c:pt idx="4507">
                  <c:v>450.91800000000001</c:v>
                </c:pt>
                <c:pt idx="4508">
                  <c:v>451.01799999999997</c:v>
                </c:pt>
                <c:pt idx="4509">
                  <c:v>451.11799999999999</c:v>
                </c:pt>
                <c:pt idx="4510">
                  <c:v>451.21800000000002</c:v>
                </c:pt>
                <c:pt idx="4511">
                  <c:v>451.31799999999998</c:v>
                </c:pt>
                <c:pt idx="4512">
                  <c:v>451.41800000000001</c:v>
                </c:pt>
                <c:pt idx="4513">
                  <c:v>451.51799999999997</c:v>
                </c:pt>
                <c:pt idx="4514">
                  <c:v>451.61799999999999</c:v>
                </c:pt>
                <c:pt idx="4515">
                  <c:v>451.71800000000002</c:v>
                </c:pt>
                <c:pt idx="4516">
                  <c:v>451.81799999999998</c:v>
                </c:pt>
                <c:pt idx="4517">
                  <c:v>451.91800000000001</c:v>
                </c:pt>
                <c:pt idx="4518">
                  <c:v>452.01799999999997</c:v>
                </c:pt>
                <c:pt idx="4519">
                  <c:v>452.11799999999999</c:v>
                </c:pt>
                <c:pt idx="4520">
                  <c:v>452.21800000000002</c:v>
                </c:pt>
                <c:pt idx="4521">
                  <c:v>452.31799999999998</c:v>
                </c:pt>
                <c:pt idx="4522">
                  <c:v>452.41800000000001</c:v>
                </c:pt>
                <c:pt idx="4523">
                  <c:v>452.51799999999997</c:v>
                </c:pt>
                <c:pt idx="4524">
                  <c:v>452.61799999999999</c:v>
                </c:pt>
                <c:pt idx="4525">
                  <c:v>452.71800000000002</c:v>
                </c:pt>
                <c:pt idx="4526">
                  <c:v>452.81799999999998</c:v>
                </c:pt>
                <c:pt idx="4527">
                  <c:v>452.91800000000001</c:v>
                </c:pt>
                <c:pt idx="4528">
                  <c:v>453.01799999999997</c:v>
                </c:pt>
                <c:pt idx="4529">
                  <c:v>453.11799999999999</c:v>
                </c:pt>
                <c:pt idx="4530">
                  <c:v>453.21800000000002</c:v>
                </c:pt>
                <c:pt idx="4531">
                  <c:v>453.31799999999998</c:v>
                </c:pt>
                <c:pt idx="4532">
                  <c:v>453.41800000000001</c:v>
                </c:pt>
                <c:pt idx="4533">
                  <c:v>453.51799999999997</c:v>
                </c:pt>
                <c:pt idx="4534">
                  <c:v>453.61799999999999</c:v>
                </c:pt>
                <c:pt idx="4535">
                  <c:v>453.71800000000002</c:v>
                </c:pt>
                <c:pt idx="4536">
                  <c:v>453.81799999999998</c:v>
                </c:pt>
                <c:pt idx="4537">
                  <c:v>453.91800000000001</c:v>
                </c:pt>
                <c:pt idx="4538">
                  <c:v>454.01799999999997</c:v>
                </c:pt>
                <c:pt idx="4539">
                  <c:v>454.11799999999999</c:v>
                </c:pt>
                <c:pt idx="4540">
                  <c:v>454.21899999999999</c:v>
                </c:pt>
                <c:pt idx="4541">
                  <c:v>454.31900000000002</c:v>
                </c:pt>
                <c:pt idx="4542">
                  <c:v>454.41899999999998</c:v>
                </c:pt>
                <c:pt idx="4543">
                  <c:v>454.51900000000001</c:v>
                </c:pt>
                <c:pt idx="4544">
                  <c:v>454.61900000000003</c:v>
                </c:pt>
                <c:pt idx="4545">
                  <c:v>454.71899999999999</c:v>
                </c:pt>
                <c:pt idx="4546">
                  <c:v>454.81900000000002</c:v>
                </c:pt>
                <c:pt idx="4547">
                  <c:v>454.91899999999998</c:v>
                </c:pt>
                <c:pt idx="4548">
                  <c:v>455.01900000000001</c:v>
                </c:pt>
                <c:pt idx="4549">
                  <c:v>455.11900000000003</c:v>
                </c:pt>
                <c:pt idx="4550">
                  <c:v>455.21899999999999</c:v>
                </c:pt>
                <c:pt idx="4551">
                  <c:v>455.31900000000002</c:v>
                </c:pt>
                <c:pt idx="4552">
                  <c:v>455.41899999999998</c:v>
                </c:pt>
                <c:pt idx="4553">
                  <c:v>455.51900000000001</c:v>
                </c:pt>
                <c:pt idx="4554">
                  <c:v>455.61900000000003</c:v>
                </c:pt>
                <c:pt idx="4555">
                  <c:v>455.71899999999999</c:v>
                </c:pt>
                <c:pt idx="4556">
                  <c:v>455.81900000000002</c:v>
                </c:pt>
                <c:pt idx="4557">
                  <c:v>455.91899999999998</c:v>
                </c:pt>
                <c:pt idx="4558">
                  <c:v>456.01900000000001</c:v>
                </c:pt>
                <c:pt idx="4559">
                  <c:v>456.11900000000003</c:v>
                </c:pt>
                <c:pt idx="4560">
                  <c:v>456.21899999999999</c:v>
                </c:pt>
                <c:pt idx="4561">
                  <c:v>456.31900000000002</c:v>
                </c:pt>
                <c:pt idx="4562">
                  <c:v>456.41899999999998</c:v>
                </c:pt>
                <c:pt idx="4563">
                  <c:v>456.51900000000001</c:v>
                </c:pt>
                <c:pt idx="4564">
                  <c:v>456.61900000000003</c:v>
                </c:pt>
                <c:pt idx="4565">
                  <c:v>456.71899999999999</c:v>
                </c:pt>
                <c:pt idx="4566">
                  <c:v>456.81900000000002</c:v>
                </c:pt>
                <c:pt idx="4567">
                  <c:v>456.91899999999998</c:v>
                </c:pt>
                <c:pt idx="4568">
                  <c:v>457.01900000000001</c:v>
                </c:pt>
                <c:pt idx="4569">
                  <c:v>457.11900000000003</c:v>
                </c:pt>
                <c:pt idx="4570">
                  <c:v>457.21899999999999</c:v>
                </c:pt>
                <c:pt idx="4571">
                  <c:v>457.31900000000002</c:v>
                </c:pt>
                <c:pt idx="4572">
                  <c:v>457.41899999999998</c:v>
                </c:pt>
                <c:pt idx="4573">
                  <c:v>457.51900000000001</c:v>
                </c:pt>
                <c:pt idx="4574">
                  <c:v>457.61900000000003</c:v>
                </c:pt>
                <c:pt idx="4575">
                  <c:v>457.71899999999999</c:v>
                </c:pt>
                <c:pt idx="4576">
                  <c:v>457.81900000000002</c:v>
                </c:pt>
                <c:pt idx="4577">
                  <c:v>457.91899999999998</c:v>
                </c:pt>
                <c:pt idx="4578">
                  <c:v>458.01900000000001</c:v>
                </c:pt>
                <c:pt idx="4579">
                  <c:v>458.11900000000003</c:v>
                </c:pt>
                <c:pt idx="4580">
                  <c:v>458.21899999999999</c:v>
                </c:pt>
                <c:pt idx="4581">
                  <c:v>458.31900000000002</c:v>
                </c:pt>
                <c:pt idx="4582">
                  <c:v>458.41899999999998</c:v>
                </c:pt>
                <c:pt idx="4583">
                  <c:v>458.51900000000001</c:v>
                </c:pt>
                <c:pt idx="4584">
                  <c:v>458.61900000000003</c:v>
                </c:pt>
                <c:pt idx="4585">
                  <c:v>458.71899999999999</c:v>
                </c:pt>
                <c:pt idx="4586">
                  <c:v>458.81900000000002</c:v>
                </c:pt>
                <c:pt idx="4587">
                  <c:v>458.91899999999998</c:v>
                </c:pt>
                <c:pt idx="4588">
                  <c:v>459.01900000000001</c:v>
                </c:pt>
                <c:pt idx="4589">
                  <c:v>459.11900000000003</c:v>
                </c:pt>
                <c:pt idx="4590">
                  <c:v>459.21899999999999</c:v>
                </c:pt>
                <c:pt idx="4591">
                  <c:v>459.31900000000002</c:v>
                </c:pt>
                <c:pt idx="4592">
                  <c:v>459.41899999999998</c:v>
                </c:pt>
                <c:pt idx="4593">
                  <c:v>459.51900000000001</c:v>
                </c:pt>
                <c:pt idx="4594">
                  <c:v>459.61900000000003</c:v>
                </c:pt>
                <c:pt idx="4595">
                  <c:v>459.71899999999999</c:v>
                </c:pt>
                <c:pt idx="4596">
                  <c:v>459.81900000000002</c:v>
                </c:pt>
                <c:pt idx="4597">
                  <c:v>459.91899999999998</c:v>
                </c:pt>
                <c:pt idx="4598">
                  <c:v>460.01900000000001</c:v>
                </c:pt>
                <c:pt idx="4599">
                  <c:v>460.11900000000003</c:v>
                </c:pt>
                <c:pt idx="4600">
                  <c:v>460.21899999999999</c:v>
                </c:pt>
                <c:pt idx="4601">
                  <c:v>460.31900000000002</c:v>
                </c:pt>
                <c:pt idx="4602">
                  <c:v>460.41899999999998</c:v>
                </c:pt>
                <c:pt idx="4603">
                  <c:v>460.51900000000001</c:v>
                </c:pt>
                <c:pt idx="4604">
                  <c:v>460.61900000000003</c:v>
                </c:pt>
                <c:pt idx="4605">
                  <c:v>460.71899999999999</c:v>
                </c:pt>
                <c:pt idx="4606">
                  <c:v>460.81900000000002</c:v>
                </c:pt>
                <c:pt idx="4607">
                  <c:v>460.91899999999998</c:v>
                </c:pt>
                <c:pt idx="4608">
                  <c:v>461.01900000000001</c:v>
                </c:pt>
                <c:pt idx="4609">
                  <c:v>461.11900000000003</c:v>
                </c:pt>
                <c:pt idx="4610">
                  <c:v>461.21899999999999</c:v>
                </c:pt>
                <c:pt idx="4611">
                  <c:v>461.31900000000002</c:v>
                </c:pt>
                <c:pt idx="4612">
                  <c:v>461.41899999999998</c:v>
                </c:pt>
                <c:pt idx="4613">
                  <c:v>461.51900000000001</c:v>
                </c:pt>
                <c:pt idx="4614">
                  <c:v>461.61900000000003</c:v>
                </c:pt>
                <c:pt idx="4615">
                  <c:v>461.71899999999999</c:v>
                </c:pt>
                <c:pt idx="4616">
                  <c:v>461.81900000000002</c:v>
                </c:pt>
                <c:pt idx="4617">
                  <c:v>461.91899999999998</c:v>
                </c:pt>
                <c:pt idx="4618">
                  <c:v>462.01900000000001</c:v>
                </c:pt>
                <c:pt idx="4619">
                  <c:v>462.11900000000003</c:v>
                </c:pt>
                <c:pt idx="4620">
                  <c:v>462.21899999999999</c:v>
                </c:pt>
                <c:pt idx="4621">
                  <c:v>462.31900000000002</c:v>
                </c:pt>
                <c:pt idx="4622">
                  <c:v>462.41899999999998</c:v>
                </c:pt>
                <c:pt idx="4623">
                  <c:v>462.51900000000001</c:v>
                </c:pt>
                <c:pt idx="4624">
                  <c:v>462.61900000000003</c:v>
                </c:pt>
                <c:pt idx="4625">
                  <c:v>462.71899999999999</c:v>
                </c:pt>
                <c:pt idx="4626">
                  <c:v>462.81900000000002</c:v>
                </c:pt>
                <c:pt idx="4627">
                  <c:v>462.91899999999998</c:v>
                </c:pt>
                <c:pt idx="4628">
                  <c:v>463.01900000000001</c:v>
                </c:pt>
                <c:pt idx="4629">
                  <c:v>463.11900000000003</c:v>
                </c:pt>
                <c:pt idx="4630">
                  <c:v>463.21899999999999</c:v>
                </c:pt>
                <c:pt idx="4631">
                  <c:v>463.31900000000002</c:v>
                </c:pt>
                <c:pt idx="4632">
                  <c:v>463.41899999999998</c:v>
                </c:pt>
                <c:pt idx="4633">
                  <c:v>463.51900000000001</c:v>
                </c:pt>
                <c:pt idx="4634">
                  <c:v>463.61900000000003</c:v>
                </c:pt>
                <c:pt idx="4635">
                  <c:v>463.71899999999999</c:v>
                </c:pt>
                <c:pt idx="4636">
                  <c:v>463.81900000000002</c:v>
                </c:pt>
                <c:pt idx="4637">
                  <c:v>463.91899999999998</c:v>
                </c:pt>
                <c:pt idx="4638">
                  <c:v>464.01900000000001</c:v>
                </c:pt>
                <c:pt idx="4639">
                  <c:v>464.11900000000003</c:v>
                </c:pt>
                <c:pt idx="4640">
                  <c:v>464.21899999999999</c:v>
                </c:pt>
                <c:pt idx="4641">
                  <c:v>464.31900000000002</c:v>
                </c:pt>
                <c:pt idx="4642">
                  <c:v>464.41899999999998</c:v>
                </c:pt>
                <c:pt idx="4643">
                  <c:v>464.51900000000001</c:v>
                </c:pt>
                <c:pt idx="4644">
                  <c:v>464.61900000000003</c:v>
                </c:pt>
                <c:pt idx="4645">
                  <c:v>464.71899999999999</c:v>
                </c:pt>
                <c:pt idx="4646">
                  <c:v>464.81900000000002</c:v>
                </c:pt>
                <c:pt idx="4647">
                  <c:v>464.91899999999998</c:v>
                </c:pt>
                <c:pt idx="4648">
                  <c:v>465.01900000000001</c:v>
                </c:pt>
                <c:pt idx="4649">
                  <c:v>465.11900000000003</c:v>
                </c:pt>
                <c:pt idx="4650">
                  <c:v>465.21899999999999</c:v>
                </c:pt>
                <c:pt idx="4651">
                  <c:v>465.31900000000002</c:v>
                </c:pt>
                <c:pt idx="4652">
                  <c:v>465.41899999999998</c:v>
                </c:pt>
                <c:pt idx="4653">
                  <c:v>465.51900000000001</c:v>
                </c:pt>
                <c:pt idx="4654">
                  <c:v>465.61900000000003</c:v>
                </c:pt>
                <c:pt idx="4655">
                  <c:v>465.71899999999999</c:v>
                </c:pt>
                <c:pt idx="4656">
                  <c:v>465.81900000000002</c:v>
                </c:pt>
                <c:pt idx="4657">
                  <c:v>465.91899999999998</c:v>
                </c:pt>
                <c:pt idx="4658">
                  <c:v>466.01900000000001</c:v>
                </c:pt>
                <c:pt idx="4659">
                  <c:v>466.11900000000003</c:v>
                </c:pt>
                <c:pt idx="4660">
                  <c:v>466.21899999999999</c:v>
                </c:pt>
                <c:pt idx="4661">
                  <c:v>466.31900000000002</c:v>
                </c:pt>
                <c:pt idx="4662">
                  <c:v>466.41899999999998</c:v>
                </c:pt>
                <c:pt idx="4663">
                  <c:v>466.51900000000001</c:v>
                </c:pt>
                <c:pt idx="4664">
                  <c:v>466.61900000000003</c:v>
                </c:pt>
                <c:pt idx="4665">
                  <c:v>466.71899999999999</c:v>
                </c:pt>
                <c:pt idx="4666">
                  <c:v>466.81900000000002</c:v>
                </c:pt>
                <c:pt idx="4667">
                  <c:v>466.91899999999998</c:v>
                </c:pt>
                <c:pt idx="4668">
                  <c:v>467.01900000000001</c:v>
                </c:pt>
                <c:pt idx="4669">
                  <c:v>467.11900000000003</c:v>
                </c:pt>
                <c:pt idx="4670">
                  <c:v>467.21899999999999</c:v>
                </c:pt>
                <c:pt idx="4671">
                  <c:v>467.31900000000002</c:v>
                </c:pt>
                <c:pt idx="4672">
                  <c:v>467.41899999999998</c:v>
                </c:pt>
                <c:pt idx="4673">
                  <c:v>467.51900000000001</c:v>
                </c:pt>
                <c:pt idx="4674">
                  <c:v>467.61900000000003</c:v>
                </c:pt>
                <c:pt idx="4675">
                  <c:v>467.71899999999999</c:v>
                </c:pt>
                <c:pt idx="4676">
                  <c:v>467.81900000000002</c:v>
                </c:pt>
                <c:pt idx="4677">
                  <c:v>467.91899999999998</c:v>
                </c:pt>
                <c:pt idx="4678">
                  <c:v>468.01900000000001</c:v>
                </c:pt>
                <c:pt idx="4679">
                  <c:v>468.11900000000003</c:v>
                </c:pt>
                <c:pt idx="4680">
                  <c:v>468.21899999999999</c:v>
                </c:pt>
                <c:pt idx="4681">
                  <c:v>468.31900000000002</c:v>
                </c:pt>
                <c:pt idx="4682">
                  <c:v>468.41899999999998</c:v>
                </c:pt>
                <c:pt idx="4683">
                  <c:v>468.51900000000001</c:v>
                </c:pt>
                <c:pt idx="4684">
                  <c:v>468.61900000000003</c:v>
                </c:pt>
                <c:pt idx="4685">
                  <c:v>468.71899999999999</c:v>
                </c:pt>
                <c:pt idx="4686">
                  <c:v>468.81900000000002</c:v>
                </c:pt>
                <c:pt idx="4687">
                  <c:v>468.91899999999998</c:v>
                </c:pt>
                <c:pt idx="4688">
                  <c:v>469.01900000000001</c:v>
                </c:pt>
                <c:pt idx="4689">
                  <c:v>469.11900000000003</c:v>
                </c:pt>
                <c:pt idx="4690">
                  <c:v>469.21899999999999</c:v>
                </c:pt>
                <c:pt idx="4691">
                  <c:v>469.31900000000002</c:v>
                </c:pt>
                <c:pt idx="4692">
                  <c:v>469.41899999999998</c:v>
                </c:pt>
                <c:pt idx="4693">
                  <c:v>469.51900000000001</c:v>
                </c:pt>
                <c:pt idx="4694">
                  <c:v>469.61900000000003</c:v>
                </c:pt>
                <c:pt idx="4695">
                  <c:v>469.71899999999999</c:v>
                </c:pt>
                <c:pt idx="4696">
                  <c:v>469.81900000000002</c:v>
                </c:pt>
                <c:pt idx="4697">
                  <c:v>469.91899999999998</c:v>
                </c:pt>
                <c:pt idx="4698">
                  <c:v>470.01900000000001</c:v>
                </c:pt>
                <c:pt idx="4699">
                  <c:v>470.11900000000003</c:v>
                </c:pt>
                <c:pt idx="4700">
                  <c:v>470.21899999999999</c:v>
                </c:pt>
                <c:pt idx="4701">
                  <c:v>470.31900000000002</c:v>
                </c:pt>
                <c:pt idx="4702">
                  <c:v>470.41899999999998</c:v>
                </c:pt>
                <c:pt idx="4703">
                  <c:v>470.52</c:v>
                </c:pt>
                <c:pt idx="4704">
                  <c:v>470.62</c:v>
                </c:pt>
                <c:pt idx="4705">
                  <c:v>470.72</c:v>
                </c:pt>
                <c:pt idx="4706">
                  <c:v>470.82</c:v>
                </c:pt>
                <c:pt idx="4707">
                  <c:v>470.92</c:v>
                </c:pt>
                <c:pt idx="4708">
                  <c:v>471.02</c:v>
                </c:pt>
                <c:pt idx="4709">
                  <c:v>471.12</c:v>
                </c:pt>
                <c:pt idx="4710">
                  <c:v>471.22</c:v>
                </c:pt>
                <c:pt idx="4711">
                  <c:v>471.32</c:v>
                </c:pt>
                <c:pt idx="4712">
                  <c:v>471.42</c:v>
                </c:pt>
                <c:pt idx="4713">
                  <c:v>471.52</c:v>
                </c:pt>
                <c:pt idx="4714">
                  <c:v>471.62</c:v>
                </c:pt>
                <c:pt idx="4715">
                  <c:v>471.72</c:v>
                </c:pt>
                <c:pt idx="4716">
                  <c:v>471.82</c:v>
                </c:pt>
                <c:pt idx="4717">
                  <c:v>471.92</c:v>
                </c:pt>
                <c:pt idx="4718">
                  <c:v>472.02</c:v>
                </c:pt>
                <c:pt idx="4719">
                  <c:v>472.12</c:v>
                </c:pt>
                <c:pt idx="4720">
                  <c:v>472.22</c:v>
                </c:pt>
                <c:pt idx="4721">
                  <c:v>472.32</c:v>
                </c:pt>
                <c:pt idx="4722">
                  <c:v>472.42</c:v>
                </c:pt>
                <c:pt idx="4723">
                  <c:v>472.52</c:v>
                </c:pt>
                <c:pt idx="4724">
                  <c:v>472.62</c:v>
                </c:pt>
                <c:pt idx="4725">
                  <c:v>472.72</c:v>
                </c:pt>
                <c:pt idx="4726">
                  <c:v>472.82</c:v>
                </c:pt>
                <c:pt idx="4727">
                  <c:v>472.92</c:v>
                </c:pt>
                <c:pt idx="4728">
                  <c:v>473.02</c:v>
                </c:pt>
                <c:pt idx="4729">
                  <c:v>473.12</c:v>
                </c:pt>
                <c:pt idx="4730">
                  <c:v>473.22</c:v>
                </c:pt>
                <c:pt idx="4731">
                  <c:v>473.32</c:v>
                </c:pt>
                <c:pt idx="4732">
                  <c:v>473.42</c:v>
                </c:pt>
                <c:pt idx="4733">
                  <c:v>473.52</c:v>
                </c:pt>
                <c:pt idx="4734">
                  <c:v>473.62</c:v>
                </c:pt>
                <c:pt idx="4735">
                  <c:v>473.72</c:v>
                </c:pt>
                <c:pt idx="4736">
                  <c:v>473.82</c:v>
                </c:pt>
                <c:pt idx="4737">
                  <c:v>473.92</c:v>
                </c:pt>
                <c:pt idx="4738">
                  <c:v>474.02</c:v>
                </c:pt>
                <c:pt idx="4739">
                  <c:v>474.12</c:v>
                </c:pt>
                <c:pt idx="4740">
                  <c:v>474.22</c:v>
                </c:pt>
                <c:pt idx="4741">
                  <c:v>474.32</c:v>
                </c:pt>
                <c:pt idx="4742">
                  <c:v>474.42</c:v>
                </c:pt>
                <c:pt idx="4743">
                  <c:v>474.52</c:v>
                </c:pt>
                <c:pt idx="4744">
                  <c:v>474.62</c:v>
                </c:pt>
                <c:pt idx="4745">
                  <c:v>474.72</c:v>
                </c:pt>
                <c:pt idx="4746">
                  <c:v>474.82</c:v>
                </c:pt>
                <c:pt idx="4747">
                  <c:v>474.92</c:v>
                </c:pt>
                <c:pt idx="4748">
                  <c:v>475.02</c:v>
                </c:pt>
                <c:pt idx="4749">
                  <c:v>475.12</c:v>
                </c:pt>
                <c:pt idx="4750">
                  <c:v>475.22</c:v>
                </c:pt>
                <c:pt idx="4751">
                  <c:v>475.32</c:v>
                </c:pt>
                <c:pt idx="4752">
                  <c:v>475.42</c:v>
                </c:pt>
                <c:pt idx="4753">
                  <c:v>475.52</c:v>
                </c:pt>
                <c:pt idx="4754">
                  <c:v>475.62</c:v>
                </c:pt>
                <c:pt idx="4755">
                  <c:v>475.72</c:v>
                </c:pt>
                <c:pt idx="4756">
                  <c:v>475.82</c:v>
                </c:pt>
                <c:pt idx="4757">
                  <c:v>475.92</c:v>
                </c:pt>
                <c:pt idx="4758">
                  <c:v>476.02</c:v>
                </c:pt>
                <c:pt idx="4759">
                  <c:v>476.12</c:v>
                </c:pt>
                <c:pt idx="4760">
                  <c:v>476.22</c:v>
                </c:pt>
                <c:pt idx="4761">
                  <c:v>476.32</c:v>
                </c:pt>
                <c:pt idx="4762">
                  <c:v>476.42</c:v>
                </c:pt>
                <c:pt idx="4763">
                  <c:v>476.52</c:v>
                </c:pt>
                <c:pt idx="4764">
                  <c:v>476.62</c:v>
                </c:pt>
                <c:pt idx="4765">
                  <c:v>476.72</c:v>
                </c:pt>
                <c:pt idx="4766">
                  <c:v>476.82</c:v>
                </c:pt>
                <c:pt idx="4767">
                  <c:v>476.92</c:v>
                </c:pt>
                <c:pt idx="4768">
                  <c:v>477.02</c:v>
                </c:pt>
                <c:pt idx="4769">
                  <c:v>477.12</c:v>
                </c:pt>
                <c:pt idx="4770">
                  <c:v>477.22</c:v>
                </c:pt>
                <c:pt idx="4771">
                  <c:v>477.32</c:v>
                </c:pt>
                <c:pt idx="4772">
                  <c:v>477.42</c:v>
                </c:pt>
                <c:pt idx="4773">
                  <c:v>477.52</c:v>
                </c:pt>
                <c:pt idx="4774">
                  <c:v>477.62</c:v>
                </c:pt>
                <c:pt idx="4775">
                  <c:v>477.72</c:v>
                </c:pt>
                <c:pt idx="4776">
                  <c:v>477.82</c:v>
                </c:pt>
                <c:pt idx="4777">
                  <c:v>477.92</c:v>
                </c:pt>
                <c:pt idx="4778">
                  <c:v>478.02</c:v>
                </c:pt>
                <c:pt idx="4779">
                  <c:v>478.12</c:v>
                </c:pt>
                <c:pt idx="4780">
                  <c:v>478.22</c:v>
                </c:pt>
                <c:pt idx="4781">
                  <c:v>478.32</c:v>
                </c:pt>
                <c:pt idx="4782">
                  <c:v>478.42</c:v>
                </c:pt>
                <c:pt idx="4783">
                  <c:v>478.52</c:v>
                </c:pt>
                <c:pt idx="4784">
                  <c:v>478.62</c:v>
                </c:pt>
                <c:pt idx="4785">
                  <c:v>478.72</c:v>
                </c:pt>
                <c:pt idx="4786">
                  <c:v>478.82</c:v>
                </c:pt>
                <c:pt idx="4787">
                  <c:v>478.92</c:v>
                </c:pt>
                <c:pt idx="4788">
                  <c:v>479.02</c:v>
                </c:pt>
                <c:pt idx="4789">
                  <c:v>479.12</c:v>
                </c:pt>
                <c:pt idx="4790">
                  <c:v>479.22</c:v>
                </c:pt>
                <c:pt idx="4791">
                  <c:v>479.32</c:v>
                </c:pt>
                <c:pt idx="4792">
                  <c:v>479.42</c:v>
                </c:pt>
                <c:pt idx="4793">
                  <c:v>479.52</c:v>
                </c:pt>
                <c:pt idx="4794">
                  <c:v>479.62</c:v>
                </c:pt>
                <c:pt idx="4795">
                  <c:v>479.72</c:v>
                </c:pt>
                <c:pt idx="4796">
                  <c:v>479.82</c:v>
                </c:pt>
                <c:pt idx="4797">
                  <c:v>479.92</c:v>
                </c:pt>
                <c:pt idx="4798">
                  <c:v>480.02</c:v>
                </c:pt>
                <c:pt idx="4799">
                  <c:v>480.12</c:v>
                </c:pt>
                <c:pt idx="4800">
                  <c:v>480.22</c:v>
                </c:pt>
                <c:pt idx="4801">
                  <c:v>480.32</c:v>
                </c:pt>
                <c:pt idx="4802">
                  <c:v>480.42</c:v>
                </c:pt>
                <c:pt idx="4803">
                  <c:v>480.52</c:v>
                </c:pt>
                <c:pt idx="4804">
                  <c:v>480.62</c:v>
                </c:pt>
                <c:pt idx="4805">
                  <c:v>480.72</c:v>
                </c:pt>
                <c:pt idx="4806">
                  <c:v>480.82</c:v>
                </c:pt>
                <c:pt idx="4807">
                  <c:v>480.92</c:v>
                </c:pt>
                <c:pt idx="4808">
                  <c:v>481.02</c:v>
                </c:pt>
                <c:pt idx="4809">
                  <c:v>481.12</c:v>
                </c:pt>
                <c:pt idx="4810">
                  <c:v>481.22</c:v>
                </c:pt>
                <c:pt idx="4811">
                  <c:v>481.32</c:v>
                </c:pt>
                <c:pt idx="4812">
                  <c:v>481.42</c:v>
                </c:pt>
                <c:pt idx="4813">
                  <c:v>481.52</c:v>
                </c:pt>
                <c:pt idx="4814">
                  <c:v>481.62</c:v>
                </c:pt>
                <c:pt idx="4815">
                  <c:v>481.72</c:v>
                </c:pt>
                <c:pt idx="4816">
                  <c:v>481.82</c:v>
                </c:pt>
                <c:pt idx="4817">
                  <c:v>481.92</c:v>
                </c:pt>
                <c:pt idx="4818">
                  <c:v>482.02</c:v>
                </c:pt>
                <c:pt idx="4819">
                  <c:v>482.12</c:v>
                </c:pt>
                <c:pt idx="4820">
                  <c:v>482.22</c:v>
                </c:pt>
                <c:pt idx="4821">
                  <c:v>482.32</c:v>
                </c:pt>
                <c:pt idx="4822">
                  <c:v>482.42</c:v>
                </c:pt>
                <c:pt idx="4823">
                  <c:v>482.52</c:v>
                </c:pt>
                <c:pt idx="4824">
                  <c:v>482.62</c:v>
                </c:pt>
                <c:pt idx="4825">
                  <c:v>482.72</c:v>
                </c:pt>
                <c:pt idx="4826">
                  <c:v>482.82</c:v>
                </c:pt>
                <c:pt idx="4827">
                  <c:v>482.92</c:v>
                </c:pt>
                <c:pt idx="4828">
                  <c:v>483.02</c:v>
                </c:pt>
                <c:pt idx="4829">
                  <c:v>483.12</c:v>
                </c:pt>
                <c:pt idx="4830">
                  <c:v>483.22</c:v>
                </c:pt>
                <c:pt idx="4831">
                  <c:v>483.32</c:v>
                </c:pt>
                <c:pt idx="4832">
                  <c:v>483.42</c:v>
                </c:pt>
                <c:pt idx="4833">
                  <c:v>483.52</c:v>
                </c:pt>
                <c:pt idx="4834">
                  <c:v>483.62</c:v>
                </c:pt>
                <c:pt idx="4835">
                  <c:v>483.72</c:v>
                </c:pt>
                <c:pt idx="4836">
                  <c:v>483.82</c:v>
                </c:pt>
                <c:pt idx="4837">
                  <c:v>483.92</c:v>
                </c:pt>
                <c:pt idx="4838">
                  <c:v>484.02</c:v>
                </c:pt>
                <c:pt idx="4839">
                  <c:v>484.12</c:v>
                </c:pt>
                <c:pt idx="4840">
                  <c:v>484.22</c:v>
                </c:pt>
                <c:pt idx="4841">
                  <c:v>484.32</c:v>
                </c:pt>
                <c:pt idx="4842">
                  <c:v>484.42</c:v>
                </c:pt>
                <c:pt idx="4843">
                  <c:v>484.52</c:v>
                </c:pt>
                <c:pt idx="4844">
                  <c:v>484.62</c:v>
                </c:pt>
                <c:pt idx="4845">
                  <c:v>484.72</c:v>
                </c:pt>
                <c:pt idx="4846">
                  <c:v>484.82</c:v>
                </c:pt>
                <c:pt idx="4847">
                  <c:v>484.92</c:v>
                </c:pt>
                <c:pt idx="4848">
                  <c:v>485.02</c:v>
                </c:pt>
                <c:pt idx="4849">
                  <c:v>485.12</c:v>
                </c:pt>
                <c:pt idx="4850">
                  <c:v>485.22</c:v>
                </c:pt>
                <c:pt idx="4851">
                  <c:v>485.32</c:v>
                </c:pt>
                <c:pt idx="4852">
                  <c:v>485.42</c:v>
                </c:pt>
                <c:pt idx="4853">
                  <c:v>485.52</c:v>
                </c:pt>
                <c:pt idx="4854">
                  <c:v>485.62</c:v>
                </c:pt>
                <c:pt idx="4855">
                  <c:v>485.72</c:v>
                </c:pt>
                <c:pt idx="4856">
                  <c:v>485.82</c:v>
                </c:pt>
                <c:pt idx="4857">
                  <c:v>485.92</c:v>
                </c:pt>
                <c:pt idx="4858">
                  <c:v>486.02</c:v>
                </c:pt>
                <c:pt idx="4859">
                  <c:v>486.12</c:v>
                </c:pt>
                <c:pt idx="4860">
                  <c:v>486.22</c:v>
                </c:pt>
                <c:pt idx="4861">
                  <c:v>486.32</c:v>
                </c:pt>
                <c:pt idx="4862">
                  <c:v>486.42</c:v>
                </c:pt>
                <c:pt idx="4863">
                  <c:v>486.52</c:v>
                </c:pt>
                <c:pt idx="4864">
                  <c:v>486.62</c:v>
                </c:pt>
                <c:pt idx="4865">
                  <c:v>486.72</c:v>
                </c:pt>
                <c:pt idx="4866">
                  <c:v>486.82</c:v>
                </c:pt>
                <c:pt idx="4867">
                  <c:v>486.92099999999999</c:v>
                </c:pt>
                <c:pt idx="4868">
                  <c:v>487.02100000000002</c:v>
                </c:pt>
                <c:pt idx="4869">
                  <c:v>487.12099999999998</c:v>
                </c:pt>
                <c:pt idx="4870">
                  <c:v>487.221</c:v>
                </c:pt>
                <c:pt idx="4871">
                  <c:v>487.32100000000003</c:v>
                </c:pt>
                <c:pt idx="4872">
                  <c:v>487.42099999999999</c:v>
                </c:pt>
                <c:pt idx="4873">
                  <c:v>487.52100000000002</c:v>
                </c:pt>
                <c:pt idx="4874">
                  <c:v>487.62099999999998</c:v>
                </c:pt>
                <c:pt idx="4875">
                  <c:v>487.721</c:v>
                </c:pt>
                <c:pt idx="4876">
                  <c:v>487.82100000000003</c:v>
                </c:pt>
                <c:pt idx="4877">
                  <c:v>487.92099999999999</c:v>
                </c:pt>
                <c:pt idx="4878">
                  <c:v>488.02100000000002</c:v>
                </c:pt>
                <c:pt idx="4879">
                  <c:v>488.12099999999998</c:v>
                </c:pt>
                <c:pt idx="4880">
                  <c:v>488.221</c:v>
                </c:pt>
                <c:pt idx="4881">
                  <c:v>488.32100000000003</c:v>
                </c:pt>
                <c:pt idx="4882">
                  <c:v>488.42099999999999</c:v>
                </c:pt>
                <c:pt idx="4883">
                  <c:v>488.52100000000002</c:v>
                </c:pt>
                <c:pt idx="4884">
                  <c:v>488.62099999999998</c:v>
                </c:pt>
                <c:pt idx="4885">
                  <c:v>488.721</c:v>
                </c:pt>
                <c:pt idx="4886">
                  <c:v>488.82100000000003</c:v>
                </c:pt>
                <c:pt idx="4887">
                  <c:v>488.92099999999999</c:v>
                </c:pt>
                <c:pt idx="4888">
                  <c:v>489.02100000000002</c:v>
                </c:pt>
                <c:pt idx="4889">
                  <c:v>489.12099999999998</c:v>
                </c:pt>
                <c:pt idx="4890">
                  <c:v>489.221</c:v>
                </c:pt>
                <c:pt idx="4891">
                  <c:v>489.32100000000003</c:v>
                </c:pt>
                <c:pt idx="4892">
                  <c:v>489.42099999999999</c:v>
                </c:pt>
                <c:pt idx="4893">
                  <c:v>489.52100000000002</c:v>
                </c:pt>
                <c:pt idx="4894">
                  <c:v>489.62099999999998</c:v>
                </c:pt>
                <c:pt idx="4895">
                  <c:v>489.721</c:v>
                </c:pt>
                <c:pt idx="4896">
                  <c:v>489.82100000000003</c:v>
                </c:pt>
                <c:pt idx="4897">
                  <c:v>489.92099999999999</c:v>
                </c:pt>
                <c:pt idx="4898">
                  <c:v>490.02100000000002</c:v>
                </c:pt>
                <c:pt idx="4899">
                  <c:v>490.12099999999998</c:v>
                </c:pt>
                <c:pt idx="4900">
                  <c:v>490.221</c:v>
                </c:pt>
                <c:pt idx="4901">
                  <c:v>490.32100000000003</c:v>
                </c:pt>
                <c:pt idx="4902">
                  <c:v>490.42099999999999</c:v>
                </c:pt>
                <c:pt idx="4903">
                  <c:v>490.52100000000002</c:v>
                </c:pt>
                <c:pt idx="4904">
                  <c:v>490.62099999999998</c:v>
                </c:pt>
                <c:pt idx="4905">
                  <c:v>490.721</c:v>
                </c:pt>
                <c:pt idx="4906">
                  <c:v>490.82100000000003</c:v>
                </c:pt>
                <c:pt idx="4907">
                  <c:v>490.92099999999999</c:v>
                </c:pt>
                <c:pt idx="4908">
                  <c:v>491.02100000000002</c:v>
                </c:pt>
                <c:pt idx="4909">
                  <c:v>491.12099999999998</c:v>
                </c:pt>
                <c:pt idx="4910">
                  <c:v>491.221</c:v>
                </c:pt>
                <c:pt idx="4911">
                  <c:v>491.32100000000003</c:v>
                </c:pt>
                <c:pt idx="4912">
                  <c:v>491.42099999999999</c:v>
                </c:pt>
                <c:pt idx="4913">
                  <c:v>491.52100000000002</c:v>
                </c:pt>
                <c:pt idx="4914">
                  <c:v>491.62099999999998</c:v>
                </c:pt>
                <c:pt idx="4915">
                  <c:v>491.721</c:v>
                </c:pt>
                <c:pt idx="4916">
                  <c:v>491.82100000000003</c:v>
                </c:pt>
                <c:pt idx="4917">
                  <c:v>491.92099999999999</c:v>
                </c:pt>
                <c:pt idx="4918">
                  <c:v>492.02100000000002</c:v>
                </c:pt>
                <c:pt idx="4919">
                  <c:v>492.12099999999998</c:v>
                </c:pt>
                <c:pt idx="4920">
                  <c:v>492.221</c:v>
                </c:pt>
                <c:pt idx="4921">
                  <c:v>492.32100000000003</c:v>
                </c:pt>
                <c:pt idx="4922">
                  <c:v>492.42099999999999</c:v>
                </c:pt>
                <c:pt idx="4923">
                  <c:v>492.52100000000002</c:v>
                </c:pt>
                <c:pt idx="4924">
                  <c:v>492.62099999999998</c:v>
                </c:pt>
                <c:pt idx="4925">
                  <c:v>492.721</c:v>
                </c:pt>
                <c:pt idx="4926">
                  <c:v>492.82100000000003</c:v>
                </c:pt>
                <c:pt idx="4927">
                  <c:v>492.92099999999999</c:v>
                </c:pt>
                <c:pt idx="4928">
                  <c:v>493.02100000000002</c:v>
                </c:pt>
                <c:pt idx="4929">
                  <c:v>493.12099999999998</c:v>
                </c:pt>
                <c:pt idx="4930">
                  <c:v>493.221</c:v>
                </c:pt>
                <c:pt idx="4931">
                  <c:v>493.32100000000003</c:v>
                </c:pt>
                <c:pt idx="4932">
                  <c:v>493.42099999999999</c:v>
                </c:pt>
                <c:pt idx="4933">
                  <c:v>493.52100000000002</c:v>
                </c:pt>
                <c:pt idx="4934">
                  <c:v>493.62099999999998</c:v>
                </c:pt>
                <c:pt idx="4935">
                  <c:v>493.721</c:v>
                </c:pt>
                <c:pt idx="4936">
                  <c:v>493.82100000000003</c:v>
                </c:pt>
                <c:pt idx="4937">
                  <c:v>493.92099999999999</c:v>
                </c:pt>
                <c:pt idx="4938">
                  <c:v>494.02100000000002</c:v>
                </c:pt>
                <c:pt idx="4939">
                  <c:v>494.12099999999998</c:v>
                </c:pt>
                <c:pt idx="4940">
                  <c:v>494.221</c:v>
                </c:pt>
                <c:pt idx="4941">
                  <c:v>494.32100000000003</c:v>
                </c:pt>
                <c:pt idx="4942">
                  <c:v>494.42099999999999</c:v>
                </c:pt>
                <c:pt idx="4943">
                  <c:v>494.52100000000002</c:v>
                </c:pt>
                <c:pt idx="4944">
                  <c:v>494.62099999999998</c:v>
                </c:pt>
                <c:pt idx="4945">
                  <c:v>494.721</c:v>
                </c:pt>
                <c:pt idx="4946">
                  <c:v>494.82100000000003</c:v>
                </c:pt>
                <c:pt idx="4947">
                  <c:v>494.92099999999999</c:v>
                </c:pt>
                <c:pt idx="4948">
                  <c:v>495.02100000000002</c:v>
                </c:pt>
                <c:pt idx="4949">
                  <c:v>495.12099999999998</c:v>
                </c:pt>
                <c:pt idx="4950">
                  <c:v>495.221</c:v>
                </c:pt>
                <c:pt idx="4951">
                  <c:v>495.32100000000003</c:v>
                </c:pt>
                <c:pt idx="4952">
                  <c:v>495.42099999999999</c:v>
                </c:pt>
                <c:pt idx="4953">
                  <c:v>495.52100000000002</c:v>
                </c:pt>
                <c:pt idx="4954">
                  <c:v>495.62099999999998</c:v>
                </c:pt>
                <c:pt idx="4955">
                  <c:v>495.721</c:v>
                </c:pt>
                <c:pt idx="4956">
                  <c:v>495.82100000000003</c:v>
                </c:pt>
                <c:pt idx="4957">
                  <c:v>495.92099999999999</c:v>
                </c:pt>
                <c:pt idx="4958">
                  <c:v>496.02100000000002</c:v>
                </c:pt>
                <c:pt idx="4959">
                  <c:v>496.12099999999998</c:v>
                </c:pt>
                <c:pt idx="4960">
                  <c:v>496.221</c:v>
                </c:pt>
                <c:pt idx="4961">
                  <c:v>496.32100000000003</c:v>
                </c:pt>
                <c:pt idx="4962">
                  <c:v>496.42099999999999</c:v>
                </c:pt>
                <c:pt idx="4963">
                  <c:v>496.52100000000002</c:v>
                </c:pt>
                <c:pt idx="4964">
                  <c:v>496.62099999999998</c:v>
                </c:pt>
                <c:pt idx="4965">
                  <c:v>496.721</c:v>
                </c:pt>
                <c:pt idx="4966">
                  <c:v>496.82100000000003</c:v>
                </c:pt>
                <c:pt idx="4967">
                  <c:v>496.92099999999999</c:v>
                </c:pt>
                <c:pt idx="4968">
                  <c:v>497.02100000000002</c:v>
                </c:pt>
                <c:pt idx="4969">
                  <c:v>497.12099999999998</c:v>
                </c:pt>
                <c:pt idx="4970">
                  <c:v>497.221</c:v>
                </c:pt>
                <c:pt idx="4971">
                  <c:v>497.32100000000003</c:v>
                </c:pt>
                <c:pt idx="4972">
                  <c:v>497.42099999999999</c:v>
                </c:pt>
                <c:pt idx="4973">
                  <c:v>497.52100000000002</c:v>
                </c:pt>
                <c:pt idx="4974">
                  <c:v>497.62099999999998</c:v>
                </c:pt>
                <c:pt idx="4975">
                  <c:v>497.721</c:v>
                </c:pt>
                <c:pt idx="4976">
                  <c:v>497.82100000000003</c:v>
                </c:pt>
                <c:pt idx="4977">
                  <c:v>497.92099999999999</c:v>
                </c:pt>
                <c:pt idx="4978">
                  <c:v>498.02100000000002</c:v>
                </c:pt>
                <c:pt idx="4979">
                  <c:v>498.12099999999998</c:v>
                </c:pt>
                <c:pt idx="4980">
                  <c:v>498.221</c:v>
                </c:pt>
                <c:pt idx="4981">
                  <c:v>498.32100000000003</c:v>
                </c:pt>
                <c:pt idx="4982">
                  <c:v>498.42099999999999</c:v>
                </c:pt>
                <c:pt idx="4983">
                  <c:v>498.52100000000002</c:v>
                </c:pt>
                <c:pt idx="4984">
                  <c:v>498.62099999999998</c:v>
                </c:pt>
                <c:pt idx="4985">
                  <c:v>498.721</c:v>
                </c:pt>
                <c:pt idx="4986">
                  <c:v>498.82100000000003</c:v>
                </c:pt>
                <c:pt idx="4987">
                  <c:v>498.92099999999999</c:v>
                </c:pt>
                <c:pt idx="4988">
                  <c:v>499.02100000000002</c:v>
                </c:pt>
                <c:pt idx="4989">
                  <c:v>499.12099999999998</c:v>
                </c:pt>
                <c:pt idx="4990">
                  <c:v>499.221</c:v>
                </c:pt>
                <c:pt idx="4991">
                  <c:v>499.32100000000003</c:v>
                </c:pt>
                <c:pt idx="4992">
                  <c:v>499.42099999999999</c:v>
                </c:pt>
                <c:pt idx="4993">
                  <c:v>499.52100000000002</c:v>
                </c:pt>
                <c:pt idx="4994">
                  <c:v>499.62099999999998</c:v>
                </c:pt>
                <c:pt idx="4995">
                  <c:v>499.721</c:v>
                </c:pt>
                <c:pt idx="4996">
                  <c:v>499.82100000000003</c:v>
                </c:pt>
                <c:pt idx="4997">
                  <c:v>499.92099999999999</c:v>
                </c:pt>
                <c:pt idx="4998">
                  <c:v>500.02100000000002</c:v>
                </c:pt>
                <c:pt idx="4999">
                  <c:v>500.12099999999998</c:v>
                </c:pt>
                <c:pt idx="5000">
                  <c:v>500.221</c:v>
                </c:pt>
                <c:pt idx="5001">
                  <c:v>500.32100000000003</c:v>
                </c:pt>
                <c:pt idx="5002">
                  <c:v>500.42099999999999</c:v>
                </c:pt>
                <c:pt idx="5003">
                  <c:v>500.52100000000002</c:v>
                </c:pt>
                <c:pt idx="5004">
                  <c:v>500.62099999999998</c:v>
                </c:pt>
                <c:pt idx="5005">
                  <c:v>500.721</c:v>
                </c:pt>
                <c:pt idx="5006">
                  <c:v>500.82100000000003</c:v>
                </c:pt>
                <c:pt idx="5007">
                  <c:v>500.92099999999999</c:v>
                </c:pt>
                <c:pt idx="5008">
                  <c:v>501.02100000000002</c:v>
                </c:pt>
                <c:pt idx="5009">
                  <c:v>501.12099999999998</c:v>
                </c:pt>
                <c:pt idx="5010">
                  <c:v>501.221</c:v>
                </c:pt>
                <c:pt idx="5011">
                  <c:v>501.32100000000003</c:v>
                </c:pt>
                <c:pt idx="5012">
                  <c:v>501.42099999999999</c:v>
                </c:pt>
                <c:pt idx="5013">
                  <c:v>501.52100000000002</c:v>
                </c:pt>
                <c:pt idx="5014">
                  <c:v>501.62099999999998</c:v>
                </c:pt>
                <c:pt idx="5015">
                  <c:v>501.721</c:v>
                </c:pt>
                <c:pt idx="5016">
                  <c:v>501.82100000000003</c:v>
                </c:pt>
                <c:pt idx="5017">
                  <c:v>501.92099999999999</c:v>
                </c:pt>
                <c:pt idx="5018">
                  <c:v>502.02100000000002</c:v>
                </c:pt>
                <c:pt idx="5019">
                  <c:v>502.12099999999998</c:v>
                </c:pt>
                <c:pt idx="5020">
                  <c:v>502.221</c:v>
                </c:pt>
                <c:pt idx="5021">
                  <c:v>502.32100000000003</c:v>
                </c:pt>
                <c:pt idx="5022">
                  <c:v>502.42099999999999</c:v>
                </c:pt>
                <c:pt idx="5023">
                  <c:v>502.52100000000002</c:v>
                </c:pt>
                <c:pt idx="5024">
                  <c:v>502.62099999999998</c:v>
                </c:pt>
                <c:pt idx="5025">
                  <c:v>502.721</c:v>
                </c:pt>
                <c:pt idx="5026">
                  <c:v>502.82100000000003</c:v>
                </c:pt>
                <c:pt idx="5027">
                  <c:v>502.92099999999999</c:v>
                </c:pt>
                <c:pt idx="5028">
                  <c:v>503.02100000000002</c:v>
                </c:pt>
                <c:pt idx="5029">
                  <c:v>503.12099999999998</c:v>
                </c:pt>
                <c:pt idx="5030">
                  <c:v>503.221</c:v>
                </c:pt>
                <c:pt idx="5031">
                  <c:v>503.322</c:v>
                </c:pt>
                <c:pt idx="5032">
                  <c:v>503.42200000000003</c:v>
                </c:pt>
                <c:pt idx="5033">
                  <c:v>503.52199999999999</c:v>
                </c:pt>
                <c:pt idx="5034">
                  <c:v>503.62200000000001</c:v>
                </c:pt>
                <c:pt idx="5035">
                  <c:v>503.72199999999998</c:v>
                </c:pt>
                <c:pt idx="5036">
                  <c:v>503.822</c:v>
                </c:pt>
                <c:pt idx="5037">
                  <c:v>503.92200000000003</c:v>
                </c:pt>
                <c:pt idx="5038">
                  <c:v>504.02199999999999</c:v>
                </c:pt>
                <c:pt idx="5039">
                  <c:v>504.12200000000001</c:v>
                </c:pt>
                <c:pt idx="5040">
                  <c:v>504.22199999999998</c:v>
                </c:pt>
                <c:pt idx="5041">
                  <c:v>504.322</c:v>
                </c:pt>
                <c:pt idx="5042">
                  <c:v>504.42200000000003</c:v>
                </c:pt>
                <c:pt idx="5043">
                  <c:v>504.52199999999999</c:v>
                </c:pt>
                <c:pt idx="5044">
                  <c:v>504.62200000000001</c:v>
                </c:pt>
                <c:pt idx="5045">
                  <c:v>504.72199999999998</c:v>
                </c:pt>
                <c:pt idx="5046">
                  <c:v>504.822</c:v>
                </c:pt>
                <c:pt idx="5047">
                  <c:v>504.92200000000003</c:v>
                </c:pt>
                <c:pt idx="5048">
                  <c:v>505.02199999999999</c:v>
                </c:pt>
                <c:pt idx="5049">
                  <c:v>505.12200000000001</c:v>
                </c:pt>
                <c:pt idx="5050">
                  <c:v>505.22199999999998</c:v>
                </c:pt>
                <c:pt idx="5051">
                  <c:v>505.322</c:v>
                </c:pt>
                <c:pt idx="5052">
                  <c:v>505.42200000000003</c:v>
                </c:pt>
                <c:pt idx="5053">
                  <c:v>505.52199999999999</c:v>
                </c:pt>
                <c:pt idx="5054">
                  <c:v>505.62200000000001</c:v>
                </c:pt>
                <c:pt idx="5055">
                  <c:v>505.72199999999998</c:v>
                </c:pt>
                <c:pt idx="5056">
                  <c:v>505.822</c:v>
                </c:pt>
                <c:pt idx="5057">
                  <c:v>505.92200000000003</c:v>
                </c:pt>
                <c:pt idx="5058">
                  <c:v>506.02199999999999</c:v>
                </c:pt>
                <c:pt idx="5059">
                  <c:v>506.12200000000001</c:v>
                </c:pt>
                <c:pt idx="5060">
                  <c:v>506.22199999999998</c:v>
                </c:pt>
                <c:pt idx="5061">
                  <c:v>506.322</c:v>
                </c:pt>
                <c:pt idx="5062">
                  <c:v>506.42200000000003</c:v>
                </c:pt>
                <c:pt idx="5063">
                  <c:v>506.52199999999999</c:v>
                </c:pt>
                <c:pt idx="5064">
                  <c:v>506.62200000000001</c:v>
                </c:pt>
                <c:pt idx="5065">
                  <c:v>506.72199999999998</c:v>
                </c:pt>
                <c:pt idx="5066">
                  <c:v>506.822</c:v>
                </c:pt>
                <c:pt idx="5067">
                  <c:v>506.92200000000003</c:v>
                </c:pt>
                <c:pt idx="5068">
                  <c:v>507.02199999999999</c:v>
                </c:pt>
                <c:pt idx="5069">
                  <c:v>507.12200000000001</c:v>
                </c:pt>
                <c:pt idx="5070">
                  <c:v>507.22199999999998</c:v>
                </c:pt>
                <c:pt idx="5071">
                  <c:v>507.322</c:v>
                </c:pt>
                <c:pt idx="5072">
                  <c:v>507.42200000000003</c:v>
                </c:pt>
                <c:pt idx="5073">
                  <c:v>507.52199999999999</c:v>
                </c:pt>
                <c:pt idx="5074">
                  <c:v>507.62200000000001</c:v>
                </c:pt>
                <c:pt idx="5075">
                  <c:v>507.72199999999998</c:v>
                </c:pt>
                <c:pt idx="5076">
                  <c:v>507.822</c:v>
                </c:pt>
                <c:pt idx="5077">
                  <c:v>507.92200000000003</c:v>
                </c:pt>
                <c:pt idx="5078">
                  <c:v>508.02199999999999</c:v>
                </c:pt>
                <c:pt idx="5079">
                  <c:v>508.12200000000001</c:v>
                </c:pt>
                <c:pt idx="5080">
                  <c:v>508.22199999999998</c:v>
                </c:pt>
                <c:pt idx="5081">
                  <c:v>508.322</c:v>
                </c:pt>
                <c:pt idx="5082">
                  <c:v>508.42200000000003</c:v>
                </c:pt>
                <c:pt idx="5083">
                  <c:v>508.52199999999999</c:v>
                </c:pt>
                <c:pt idx="5084">
                  <c:v>508.62200000000001</c:v>
                </c:pt>
                <c:pt idx="5085">
                  <c:v>508.72199999999998</c:v>
                </c:pt>
                <c:pt idx="5086">
                  <c:v>508.822</c:v>
                </c:pt>
                <c:pt idx="5087">
                  <c:v>508.92200000000003</c:v>
                </c:pt>
                <c:pt idx="5088">
                  <c:v>509.02199999999999</c:v>
                </c:pt>
                <c:pt idx="5089">
                  <c:v>509.12200000000001</c:v>
                </c:pt>
                <c:pt idx="5090">
                  <c:v>509.22199999999998</c:v>
                </c:pt>
                <c:pt idx="5091">
                  <c:v>509.322</c:v>
                </c:pt>
                <c:pt idx="5092">
                  <c:v>509.42200000000003</c:v>
                </c:pt>
                <c:pt idx="5093">
                  <c:v>509.52199999999999</c:v>
                </c:pt>
                <c:pt idx="5094">
                  <c:v>509.62200000000001</c:v>
                </c:pt>
                <c:pt idx="5095">
                  <c:v>509.72199999999998</c:v>
                </c:pt>
                <c:pt idx="5096">
                  <c:v>509.822</c:v>
                </c:pt>
                <c:pt idx="5097">
                  <c:v>509.92200000000003</c:v>
                </c:pt>
                <c:pt idx="5098">
                  <c:v>510.02199999999999</c:v>
                </c:pt>
                <c:pt idx="5099">
                  <c:v>510.12200000000001</c:v>
                </c:pt>
                <c:pt idx="5100">
                  <c:v>510.22199999999998</c:v>
                </c:pt>
                <c:pt idx="5101">
                  <c:v>510.322</c:v>
                </c:pt>
                <c:pt idx="5102">
                  <c:v>510.42200000000003</c:v>
                </c:pt>
                <c:pt idx="5103">
                  <c:v>510.52199999999999</c:v>
                </c:pt>
                <c:pt idx="5104">
                  <c:v>510.62200000000001</c:v>
                </c:pt>
                <c:pt idx="5105">
                  <c:v>510.72199999999998</c:v>
                </c:pt>
                <c:pt idx="5106">
                  <c:v>510.822</c:v>
                </c:pt>
                <c:pt idx="5107">
                  <c:v>510.92200000000003</c:v>
                </c:pt>
                <c:pt idx="5108">
                  <c:v>511.02199999999999</c:v>
                </c:pt>
                <c:pt idx="5109">
                  <c:v>511.12200000000001</c:v>
                </c:pt>
                <c:pt idx="5110">
                  <c:v>511.22199999999998</c:v>
                </c:pt>
                <c:pt idx="5111">
                  <c:v>511.322</c:v>
                </c:pt>
                <c:pt idx="5112">
                  <c:v>511.42200000000003</c:v>
                </c:pt>
                <c:pt idx="5113">
                  <c:v>511.52199999999999</c:v>
                </c:pt>
                <c:pt idx="5114">
                  <c:v>511.62200000000001</c:v>
                </c:pt>
                <c:pt idx="5115">
                  <c:v>511.72199999999998</c:v>
                </c:pt>
                <c:pt idx="5116">
                  <c:v>511.822</c:v>
                </c:pt>
                <c:pt idx="5117">
                  <c:v>511.92200000000003</c:v>
                </c:pt>
                <c:pt idx="5118">
                  <c:v>512.02200000000005</c:v>
                </c:pt>
                <c:pt idx="5119">
                  <c:v>512.12199999999996</c:v>
                </c:pt>
                <c:pt idx="5120">
                  <c:v>512.22199999999998</c:v>
                </c:pt>
                <c:pt idx="5121">
                  <c:v>512.322</c:v>
                </c:pt>
                <c:pt idx="5122">
                  <c:v>512.42200000000003</c:v>
                </c:pt>
                <c:pt idx="5123">
                  <c:v>512.52200000000005</c:v>
                </c:pt>
                <c:pt idx="5124">
                  <c:v>512.62199999999996</c:v>
                </c:pt>
                <c:pt idx="5125">
                  <c:v>512.72199999999998</c:v>
                </c:pt>
                <c:pt idx="5126">
                  <c:v>512.822</c:v>
                </c:pt>
                <c:pt idx="5127">
                  <c:v>512.92200000000003</c:v>
                </c:pt>
                <c:pt idx="5128">
                  <c:v>513.02200000000005</c:v>
                </c:pt>
                <c:pt idx="5129">
                  <c:v>513.12199999999996</c:v>
                </c:pt>
                <c:pt idx="5130">
                  <c:v>513.22199999999998</c:v>
                </c:pt>
                <c:pt idx="5131">
                  <c:v>513.322</c:v>
                </c:pt>
                <c:pt idx="5132">
                  <c:v>513.42200000000003</c:v>
                </c:pt>
                <c:pt idx="5133">
                  <c:v>513.52200000000005</c:v>
                </c:pt>
                <c:pt idx="5134">
                  <c:v>513.62199999999996</c:v>
                </c:pt>
                <c:pt idx="5135">
                  <c:v>513.72199999999998</c:v>
                </c:pt>
                <c:pt idx="5136">
                  <c:v>513.822</c:v>
                </c:pt>
                <c:pt idx="5137">
                  <c:v>513.92200000000003</c:v>
                </c:pt>
                <c:pt idx="5138">
                  <c:v>514.02200000000005</c:v>
                </c:pt>
                <c:pt idx="5139">
                  <c:v>514.12199999999996</c:v>
                </c:pt>
                <c:pt idx="5140">
                  <c:v>514.221</c:v>
                </c:pt>
                <c:pt idx="5141">
                  <c:v>514.32100000000003</c:v>
                </c:pt>
                <c:pt idx="5142">
                  <c:v>514.42100000000005</c:v>
                </c:pt>
                <c:pt idx="5143">
                  <c:v>514.52099999999996</c:v>
                </c:pt>
                <c:pt idx="5144">
                  <c:v>514.62099999999998</c:v>
                </c:pt>
                <c:pt idx="5145">
                  <c:v>514.721</c:v>
                </c:pt>
                <c:pt idx="5146">
                  <c:v>514.82100000000003</c:v>
                </c:pt>
                <c:pt idx="5147">
                  <c:v>514.92100000000005</c:v>
                </c:pt>
                <c:pt idx="5148">
                  <c:v>515.02099999999996</c:v>
                </c:pt>
                <c:pt idx="5149">
                  <c:v>515.12099999999998</c:v>
                </c:pt>
                <c:pt idx="5150">
                  <c:v>515.221</c:v>
                </c:pt>
                <c:pt idx="5151">
                  <c:v>515.32100000000003</c:v>
                </c:pt>
                <c:pt idx="5152">
                  <c:v>515.42100000000005</c:v>
                </c:pt>
                <c:pt idx="5153">
                  <c:v>515.52099999999996</c:v>
                </c:pt>
                <c:pt idx="5154">
                  <c:v>515.62099999999998</c:v>
                </c:pt>
                <c:pt idx="5155">
                  <c:v>515.721</c:v>
                </c:pt>
                <c:pt idx="5156">
                  <c:v>515.82100000000003</c:v>
                </c:pt>
                <c:pt idx="5157">
                  <c:v>515.92100000000005</c:v>
                </c:pt>
                <c:pt idx="5158">
                  <c:v>516.02099999999996</c:v>
                </c:pt>
                <c:pt idx="5159">
                  <c:v>516.12099999999998</c:v>
                </c:pt>
                <c:pt idx="5160">
                  <c:v>516.221</c:v>
                </c:pt>
                <c:pt idx="5161">
                  <c:v>516.32100000000003</c:v>
                </c:pt>
                <c:pt idx="5162">
                  <c:v>516.42100000000005</c:v>
                </c:pt>
                <c:pt idx="5163">
                  <c:v>516.52099999999996</c:v>
                </c:pt>
                <c:pt idx="5164">
                  <c:v>516.62099999999998</c:v>
                </c:pt>
                <c:pt idx="5165">
                  <c:v>516.721</c:v>
                </c:pt>
                <c:pt idx="5166">
                  <c:v>516.82100000000003</c:v>
                </c:pt>
                <c:pt idx="5167">
                  <c:v>516.92100000000005</c:v>
                </c:pt>
                <c:pt idx="5168">
                  <c:v>517.02099999999996</c:v>
                </c:pt>
                <c:pt idx="5169">
                  <c:v>517.12099999999998</c:v>
                </c:pt>
                <c:pt idx="5170">
                  <c:v>517.221</c:v>
                </c:pt>
                <c:pt idx="5171">
                  <c:v>517.32100000000003</c:v>
                </c:pt>
                <c:pt idx="5172">
                  <c:v>517.42100000000005</c:v>
                </c:pt>
                <c:pt idx="5173">
                  <c:v>517.52099999999996</c:v>
                </c:pt>
                <c:pt idx="5174">
                  <c:v>517.62099999999998</c:v>
                </c:pt>
                <c:pt idx="5175">
                  <c:v>517.721</c:v>
                </c:pt>
                <c:pt idx="5176">
                  <c:v>517.82100000000003</c:v>
                </c:pt>
                <c:pt idx="5177">
                  <c:v>517.92100000000005</c:v>
                </c:pt>
                <c:pt idx="5178">
                  <c:v>518.02099999999996</c:v>
                </c:pt>
                <c:pt idx="5179">
                  <c:v>518.12099999999998</c:v>
                </c:pt>
                <c:pt idx="5180">
                  <c:v>518.221</c:v>
                </c:pt>
                <c:pt idx="5181">
                  <c:v>518.32000000000005</c:v>
                </c:pt>
                <c:pt idx="5182">
                  <c:v>518.41999999999996</c:v>
                </c:pt>
                <c:pt idx="5183">
                  <c:v>518.52</c:v>
                </c:pt>
                <c:pt idx="5184">
                  <c:v>518.62</c:v>
                </c:pt>
                <c:pt idx="5185">
                  <c:v>518.72</c:v>
                </c:pt>
                <c:pt idx="5186">
                  <c:v>518.82000000000005</c:v>
                </c:pt>
                <c:pt idx="5187">
                  <c:v>518.91999999999996</c:v>
                </c:pt>
                <c:pt idx="5188">
                  <c:v>519.02</c:v>
                </c:pt>
                <c:pt idx="5189">
                  <c:v>519.12</c:v>
                </c:pt>
                <c:pt idx="5190">
                  <c:v>519.22</c:v>
                </c:pt>
                <c:pt idx="5191">
                  <c:v>519.32000000000005</c:v>
                </c:pt>
                <c:pt idx="5192">
                  <c:v>519.41999999999996</c:v>
                </c:pt>
                <c:pt idx="5193">
                  <c:v>519.52</c:v>
                </c:pt>
                <c:pt idx="5194">
                  <c:v>519.62</c:v>
                </c:pt>
                <c:pt idx="5195">
                  <c:v>519.72</c:v>
                </c:pt>
                <c:pt idx="5196">
                  <c:v>519.82000000000005</c:v>
                </c:pt>
                <c:pt idx="5197">
                  <c:v>519.91999999999996</c:v>
                </c:pt>
                <c:pt idx="5198">
                  <c:v>520.02</c:v>
                </c:pt>
                <c:pt idx="5199">
                  <c:v>520.12</c:v>
                </c:pt>
                <c:pt idx="5200">
                  <c:v>520.22</c:v>
                </c:pt>
                <c:pt idx="5201">
                  <c:v>520.32000000000005</c:v>
                </c:pt>
                <c:pt idx="5202">
                  <c:v>520.41999999999996</c:v>
                </c:pt>
                <c:pt idx="5203">
                  <c:v>520.52</c:v>
                </c:pt>
                <c:pt idx="5204">
                  <c:v>520.62</c:v>
                </c:pt>
                <c:pt idx="5205">
                  <c:v>520.72</c:v>
                </c:pt>
                <c:pt idx="5206">
                  <c:v>520.82000000000005</c:v>
                </c:pt>
                <c:pt idx="5207">
                  <c:v>520.91999999999996</c:v>
                </c:pt>
                <c:pt idx="5208">
                  <c:v>521.02</c:v>
                </c:pt>
                <c:pt idx="5209">
                  <c:v>521.12</c:v>
                </c:pt>
                <c:pt idx="5210">
                  <c:v>521.22</c:v>
                </c:pt>
                <c:pt idx="5211">
                  <c:v>521.32000000000005</c:v>
                </c:pt>
                <c:pt idx="5212">
                  <c:v>521.41999999999996</c:v>
                </c:pt>
                <c:pt idx="5213">
                  <c:v>521.52</c:v>
                </c:pt>
                <c:pt idx="5214">
                  <c:v>521.62</c:v>
                </c:pt>
                <c:pt idx="5215">
                  <c:v>521.72</c:v>
                </c:pt>
                <c:pt idx="5216">
                  <c:v>521.82000000000005</c:v>
                </c:pt>
                <c:pt idx="5217">
                  <c:v>521.91999999999996</c:v>
                </c:pt>
                <c:pt idx="5218">
                  <c:v>522.02</c:v>
                </c:pt>
                <c:pt idx="5219">
                  <c:v>522.12</c:v>
                </c:pt>
                <c:pt idx="5220">
                  <c:v>522.22</c:v>
                </c:pt>
                <c:pt idx="5221">
                  <c:v>522.32000000000005</c:v>
                </c:pt>
                <c:pt idx="5222">
                  <c:v>522.41899999999998</c:v>
                </c:pt>
                <c:pt idx="5223">
                  <c:v>522.51900000000001</c:v>
                </c:pt>
                <c:pt idx="5224">
                  <c:v>522.61900000000003</c:v>
                </c:pt>
                <c:pt idx="5225">
                  <c:v>522.71900000000005</c:v>
                </c:pt>
                <c:pt idx="5226">
                  <c:v>522.81899999999996</c:v>
                </c:pt>
                <c:pt idx="5227">
                  <c:v>522.91899999999998</c:v>
                </c:pt>
                <c:pt idx="5228">
                  <c:v>523.01900000000001</c:v>
                </c:pt>
                <c:pt idx="5229">
                  <c:v>523.11900000000003</c:v>
                </c:pt>
                <c:pt idx="5230">
                  <c:v>523.21900000000005</c:v>
                </c:pt>
                <c:pt idx="5231">
                  <c:v>523.31899999999996</c:v>
                </c:pt>
                <c:pt idx="5232">
                  <c:v>523.41899999999998</c:v>
                </c:pt>
                <c:pt idx="5233">
                  <c:v>523.51900000000001</c:v>
                </c:pt>
                <c:pt idx="5234">
                  <c:v>523.61900000000003</c:v>
                </c:pt>
                <c:pt idx="5235">
                  <c:v>523.71900000000005</c:v>
                </c:pt>
                <c:pt idx="5236">
                  <c:v>523.81899999999996</c:v>
                </c:pt>
                <c:pt idx="5237">
                  <c:v>523.91899999999998</c:v>
                </c:pt>
                <c:pt idx="5238">
                  <c:v>524.01900000000001</c:v>
                </c:pt>
                <c:pt idx="5239">
                  <c:v>524.11900000000003</c:v>
                </c:pt>
                <c:pt idx="5240">
                  <c:v>524.21900000000005</c:v>
                </c:pt>
                <c:pt idx="5241">
                  <c:v>524.31899999999996</c:v>
                </c:pt>
                <c:pt idx="5242">
                  <c:v>524.41899999999998</c:v>
                </c:pt>
                <c:pt idx="5243">
                  <c:v>524.51900000000001</c:v>
                </c:pt>
                <c:pt idx="5244">
                  <c:v>524.61900000000003</c:v>
                </c:pt>
                <c:pt idx="5245">
                  <c:v>524.71900000000005</c:v>
                </c:pt>
                <c:pt idx="5246">
                  <c:v>524.81899999999996</c:v>
                </c:pt>
                <c:pt idx="5247">
                  <c:v>524.91899999999998</c:v>
                </c:pt>
                <c:pt idx="5248">
                  <c:v>525.01900000000001</c:v>
                </c:pt>
                <c:pt idx="5249">
                  <c:v>525.11900000000003</c:v>
                </c:pt>
                <c:pt idx="5250">
                  <c:v>525.21900000000005</c:v>
                </c:pt>
                <c:pt idx="5251">
                  <c:v>525.31899999999996</c:v>
                </c:pt>
                <c:pt idx="5252">
                  <c:v>525.41899999999998</c:v>
                </c:pt>
                <c:pt idx="5253">
                  <c:v>525.51900000000001</c:v>
                </c:pt>
                <c:pt idx="5254">
                  <c:v>525.61900000000003</c:v>
                </c:pt>
                <c:pt idx="5255">
                  <c:v>525.71900000000005</c:v>
                </c:pt>
                <c:pt idx="5256">
                  <c:v>525.81899999999996</c:v>
                </c:pt>
                <c:pt idx="5257">
                  <c:v>525.91899999999998</c:v>
                </c:pt>
                <c:pt idx="5258">
                  <c:v>526.01900000000001</c:v>
                </c:pt>
                <c:pt idx="5259">
                  <c:v>526.11900000000003</c:v>
                </c:pt>
                <c:pt idx="5260">
                  <c:v>526.21900000000005</c:v>
                </c:pt>
                <c:pt idx="5261">
                  <c:v>526.31899999999996</c:v>
                </c:pt>
                <c:pt idx="5262">
                  <c:v>526.41899999999998</c:v>
                </c:pt>
                <c:pt idx="5263">
                  <c:v>526.51800000000003</c:v>
                </c:pt>
                <c:pt idx="5264">
                  <c:v>526.61800000000005</c:v>
                </c:pt>
                <c:pt idx="5265">
                  <c:v>526.71799999999996</c:v>
                </c:pt>
                <c:pt idx="5266">
                  <c:v>526.81799999999998</c:v>
                </c:pt>
                <c:pt idx="5267">
                  <c:v>526.91800000000001</c:v>
                </c:pt>
                <c:pt idx="5268">
                  <c:v>527.01800000000003</c:v>
                </c:pt>
                <c:pt idx="5269">
                  <c:v>527.11800000000005</c:v>
                </c:pt>
                <c:pt idx="5270">
                  <c:v>527.21799999999996</c:v>
                </c:pt>
                <c:pt idx="5271">
                  <c:v>527.31799999999998</c:v>
                </c:pt>
                <c:pt idx="5272">
                  <c:v>527.41800000000001</c:v>
                </c:pt>
                <c:pt idx="5273">
                  <c:v>527.51800000000003</c:v>
                </c:pt>
                <c:pt idx="5274">
                  <c:v>527.61800000000005</c:v>
                </c:pt>
                <c:pt idx="5275">
                  <c:v>527.71799999999996</c:v>
                </c:pt>
                <c:pt idx="5276">
                  <c:v>527.81799999999998</c:v>
                </c:pt>
                <c:pt idx="5277">
                  <c:v>527.91800000000001</c:v>
                </c:pt>
                <c:pt idx="5278">
                  <c:v>528.01800000000003</c:v>
                </c:pt>
                <c:pt idx="5279">
                  <c:v>528.11800000000005</c:v>
                </c:pt>
                <c:pt idx="5280">
                  <c:v>528.21799999999996</c:v>
                </c:pt>
                <c:pt idx="5281">
                  <c:v>528.31799999999998</c:v>
                </c:pt>
                <c:pt idx="5282">
                  <c:v>528.41800000000001</c:v>
                </c:pt>
                <c:pt idx="5283">
                  <c:v>528.51800000000003</c:v>
                </c:pt>
                <c:pt idx="5284">
                  <c:v>528.61800000000005</c:v>
                </c:pt>
                <c:pt idx="5285">
                  <c:v>528.71799999999996</c:v>
                </c:pt>
                <c:pt idx="5286">
                  <c:v>528.81799999999998</c:v>
                </c:pt>
                <c:pt idx="5287">
                  <c:v>528.91800000000001</c:v>
                </c:pt>
                <c:pt idx="5288">
                  <c:v>529.01800000000003</c:v>
                </c:pt>
                <c:pt idx="5289">
                  <c:v>529.11800000000005</c:v>
                </c:pt>
                <c:pt idx="5290">
                  <c:v>529.21799999999996</c:v>
                </c:pt>
                <c:pt idx="5291">
                  <c:v>529.31799999999998</c:v>
                </c:pt>
                <c:pt idx="5292">
                  <c:v>529.41800000000001</c:v>
                </c:pt>
                <c:pt idx="5293">
                  <c:v>529.51800000000003</c:v>
                </c:pt>
                <c:pt idx="5294">
                  <c:v>529.61800000000005</c:v>
                </c:pt>
                <c:pt idx="5295">
                  <c:v>529.71799999999996</c:v>
                </c:pt>
                <c:pt idx="5296">
                  <c:v>529.81799999999998</c:v>
                </c:pt>
                <c:pt idx="5297">
                  <c:v>529.91800000000001</c:v>
                </c:pt>
                <c:pt idx="5298">
                  <c:v>530.01800000000003</c:v>
                </c:pt>
                <c:pt idx="5299">
                  <c:v>530.11800000000005</c:v>
                </c:pt>
                <c:pt idx="5300">
                  <c:v>530.21799999999996</c:v>
                </c:pt>
                <c:pt idx="5301">
                  <c:v>530.31799999999998</c:v>
                </c:pt>
                <c:pt idx="5302">
                  <c:v>530.41800000000001</c:v>
                </c:pt>
                <c:pt idx="5303">
                  <c:v>530.51800000000003</c:v>
                </c:pt>
                <c:pt idx="5304">
                  <c:v>530.61699999999996</c:v>
                </c:pt>
                <c:pt idx="5305">
                  <c:v>530.71699999999998</c:v>
                </c:pt>
                <c:pt idx="5306">
                  <c:v>530.81700000000001</c:v>
                </c:pt>
                <c:pt idx="5307">
                  <c:v>530.91700000000003</c:v>
                </c:pt>
                <c:pt idx="5308">
                  <c:v>531.01700000000005</c:v>
                </c:pt>
                <c:pt idx="5309">
                  <c:v>531.11699999999996</c:v>
                </c:pt>
                <c:pt idx="5310">
                  <c:v>531.21699999999998</c:v>
                </c:pt>
                <c:pt idx="5311">
                  <c:v>531.31700000000001</c:v>
                </c:pt>
                <c:pt idx="5312">
                  <c:v>531.41700000000003</c:v>
                </c:pt>
                <c:pt idx="5313">
                  <c:v>531.51700000000005</c:v>
                </c:pt>
                <c:pt idx="5314">
                  <c:v>531.61699999999996</c:v>
                </c:pt>
                <c:pt idx="5315">
                  <c:v>531.71699999999998</c:v>
                </c:pt>
                <c:pt idx="5316">
                  <c:v>531.81700000000001</c:v>
                </c:pt>
                <c:pt idx="5317">
                  <c:v>531.91700000000003</c:v>
                </c:pt>
                <c:pt idx="5318">
                  <c:v>532.01700000000005</c:v>
                </c:pt>
                <c:pt idx="5319">
                  <c:v>532.11699999999996</c:v>
                </c:pt>
                <c:pt idx="5320">
                  <c:v>532.21699999999998</c:v>
                </c:pt>
                <c:pt idx="5321">
                  <c:v>532.31700000000001</c:v>
                </c:pt>
                <c:pt idx="5322">
                  <c:v>532.41700000000003</c:v>
                </c:pt>
                <c:pt idx="5323">
                  <c:v>532.51700000000005</c:v>
                </c:pt>
                <c:pt idx="5324">
                  <c:v>532.61699999999996</c:v>
                </c:pt>
                <c:pt idx="5325">
                  <c:v>532.71699999999998</c:v>
                </c:pt>
                <c:pt idx="5326">
                  <c:v>532.81700000000001</c:v>
                </c:pt>
                <c:pt idx="5327">
                  <c:v>532.91700000000003</c:v>
                </c:pt>
                <c:pt idx="5328">
                  <c:v>533.01700000000005</c:v>
                </c:pt>
                <c:pt idx="5329">
                  <c:v>533.11699999999996</c:v>
                </c:pt>
                <c:pt idx="5330">
                  <c:v>533.21699999999998</c:v>
                </c:pt>
                <c:pt idx="5331">
                  <c:v>533.31700000000001</c:v>
                </c:pt>
                <c:pt idx="5332">
                  <c:v>533.41700000000003</c:v>
                </c:pt>
                <c:pt idx="5333">
                  <c:v>533.51700000000005</c:v>
                </c:pt>
                <c:pt idx="5334">
                  <c:v>533.61699999999996</c:v>
                </c:pt>
                <c:pt idx="5335">
                  <c:v>533.71699999999998</c:v>
                </c:pt>
                <c:pt idx="5336">
                  <c:v>533.81700000000001</c:v>
                </c:pt>
                <c:pt idx="5337">
                  <c:v>533.91700000000003</c:v>
                </c:pt>
                <c:pt idx="5338">
                  <c:v>534.01700000000005</c:v>
                </c:pt>
                <c:pt idx="5339">
                  <c:v>534.11699999999996</c:v>
                </c:pt>
                <c:pt idx="5340">
                  <c:v>534.21699999999998</c:v>
                </c:pt>
                <c:pt idx="5341">
                  <c:v>534.31700000000001</c:v>
                </c:pt>
                <c:pt idx="5342">
                  <c:v>534.41700000000003</c:v>
                </c:pt>
                <c:pt idx="5343">
                  <c:v>534.51700000000005</c:v>
                </c:pt>
                <c:pt idx="5344">
                  <c:v>534.61699999999996</c:v>
                </c:pt>
                <c:pt idx="5345">
                  <c:v>534.71600000000001</c:v>
                </c:pt>
                <c:pt idx="5346">
                  <c:v>534.81600000000003</c:v>
                </c:pt>
                <c:pt idx="5347">
                  <c:v>534.91600000000005</c:v>
                </c:pt>
                <c:pt idx="5348">
                  <c:v>535.01599999999996</c:v>
                </c:pt>
                <c:pt idx="5349">
                  <c:v>535.11599999999999</c:v>
                </c:pt>
                <c:pt idx="5350">
                  <c:v>535.21600000000001</c:v>
                </c:pt>
                <c:pt idx="5351">
                  <c:v>535.31600000000003</c:v>
                </c:pt>
                <c:pt idx="5352">
                  <c:v>535.41600000000005</c:v>
                </c:pt>
                <c:pt idx="5353">
                  <c:v>535.51599999999996</c:v>
                </c:pt>
                <c:pt idx="5354">
                  <c:v>535.61599999999999</c:v>
                </c:pt>
                <c:pt idx="5355">
                  <c:v>535.71600000000001</c:v>
                </c:pt>
                <c:pt idx="5356">
                  <c:v>535.81600000000003</c:v>
                </c:pt>
                <c:pt idx="5357">
                  <c:v>535.91600000000005</c:v>
                </c:pt>
                <c:pt idx="5358">
                  <c:v>536.01599999999996</c:v>
                </c:pt>
                <c:pt idx="5359">
                  <c:v>536.11599999999999</c:v>
                </c:pt>
                <c:pt idx="5360">
                  <c:v>536.21600000000001</c:v>
                </c:pt>
                <c:pt idx="5361">
                  <c:v>536.31600000000003</c:v>
                </c:pt>
                <c:pt idx="5362">
                  <c:v>536.41600000000005</c:v>
                </c:pt>
                <c:pt idx="5363">
                  <c:v>536.51599999999996</c:v>
                </c:pt>
                <c:pt idx="5364">
                  <c:v>536.61599999999999</c:v>
                </c:pt>
                <c:pt idx="5365">
                  <c:v>536.71600000000001</c:v>
                </c:pt>
                <c:pt idx="5366">
                  <c:v>536.81600000000003</c:v>
                </c:pt>
                <c:pt idx="5367">
                  <c:v>536.91600000000005</c:v>
                </c:pt>
                <c:pt idx="5368">
                  <c:v>537.01599999999996</c:v>
                </c:pt>
                <c:pt idx="5369">
                  <c:v>537.11599999999999</c:v>
                </c:pt>
                <c:pt idx="5370">
                  <c:v>537.21600000000001</c:v>
                </c:pt>
                <c:pt idx="5371">
                  <c:v>537.31600000000003</c:v>
                </c:pt>
                <c:pt idx="5372">
                  <c:v>537.41600000000005</c:v>
                </c:pt>
                <c:pt idx="5373">
                  <c:v>537.51599999999996</c:v>
                </c:pt>
                <c:pt idx="5374">
                  <c:v>537.61599999999999</c:v>
                </c:pt>
                <c:pt idx="5375">
                  <c:v>537.71600000000001</c:v>
                </c:pt>
                <c:pt idx="5376">
                  <c:v>537.81600000000003</c:v>
                </c:pt>
                <c:pt idx="5377">
                  <c:v>537.91600000000005</c:v>
                </c:pt>
                <c:pt idx="5378">
                  <c:v>538.01599999999996</c:v>
                </c:pt>
                <c:pt idx="5379">
                  <c:v>538.11599999999999</c:v>
                </c:pt>
                <c:pt idx="5380">
                  <c:v>538.21600000000001</c:v>
                </c:pt>
                <c:pt idx="5381">
                  <c:v>538.31600000000003</c:v>
                </c:pt>
                <c:pt idx="5382">
                  <c:v>538.41600000000005</c:v>
                </c:pt>
                <c:pt idx="5383">
                  <c:v>538.51599999999996</c:v>
                </c:pt>
                <c:pt idx="5384">
                  <c:v>538.61599999999999</c:v>
                </c:pt>
                <c:pt idx="5385">
                  <c:v>538.71600000000001</c:v>
                </c:pt>
                <c:pt idx="5386">
                  <c:v>538.81500000000005</c:v>
                </c:pt>
                <c:pt idx="5387">
                  <c:v>538.91499999999996</c:v>
                </c:pt>
                <c:pt idx="5388">
                  <c:v>539.01499999999999</c:v>
                </c:pt>
                <c:pt idx="5389">
                  <c:v>539.11500000000001</c:v>
                </c:pt>
                <c:pt idx="5390">
                  <c:v>539.21500000000003</c:v>
                </c:pt>
                <c:pt idx="5391">
                  <c:v>539.31500000000005</c:v>
                </c:pt>
                <c:pt idx="5392">
                  <c:v>539.41499999999996</c:v>
                </c:pt>
                <c:pt idx="5393">
                  <c:v>539.51499999999999</c:v>
                </c:pt>
                <c:pt idx="5394">
                  <c:v>539.61500000000001</c:v>
                </c:pt>
                <c:pt idx="5395">
                  <c:v>539.71500000000003</c:v>
                </c:pt>
                <c:pt idx="5396">
                  <c:v>539.81500000000005</c:v>
                </c:pt>
                <c:pt idx="5397">
                  <c:v>539.91499999999996</c:v>
                </c:pt>
                <c:pt idx="5398">
                  <c:v>540.01499999999999</c:v>
                </c:pt>
                <c:pt idx="5399">
                  <c:v>540.11500000000001</c:v>
                </c:pt>
                <c:pt idx="5400">
                  <c:v>540.21500000000003</c:v>
                </c:pt>
                <c:pt idx="5401">
                  <c:v>540.31500000000005</c:v>
                </c:pt>
                <c:pt idx="5402">
                  <c:v>540.41499999999996</c:v>
                </c:pt>
                <c:pt idx="5403">
                  <c:v>540.51499999999999</c:v>
                </c:pt>
                <c:pt idx="5404">
                  <c:v>540.61500000000001</c:v>
                </c:pt>
                <c:pt idx="5405">
                  <c:v>540.71500000000003</c:v>
                </c:pt>
                <c:pt idx="5406">
                  <c:v>540.81500000000005</c:v>
                </c:pt>
                <c:pt idx="5407">
                  <c:v>540.91499999999996</c:v>
                </c:pt>
                <c:pt idx="5408">
                  <c:v>541.01499999999999</c:v>
                </c:pt>
                <c:pt idx="5409">
                  <c:v>541.11500000000001</c:v>
                </c:pt>
                <c:pt idx="5410">
                  <c:v>541.21500000000003</c:v>
                </c:pt>
                <c:pt idx="5411">
                  <c:v>541.31500000000005</c:v>
                </c:pt>
                <c:pt idx="5412">
                  <c:v>541.41499999999996</c:v>
                </c:pt>
                <c:pt idx="5413">
                  <c:v>541.51499999999999</c:v>
                </c:pt>
                <c:pt idx="5414">
                  <c:v>541.61500000000001</c:v>
                </c:pt>
                <c:pt idx="5415">
                  <c:v>541.71500000000003</c:v>
                </c:pt>
                <c:pt idx="5416">
                  <c:v>541.81500000000005</c:v>
                </c:pt>
                <c:pt idx="5417">
                  <c:v>541.91499999999996</c:v>
                </c:pt>
                <c:pt idx="5418">
                  <c:v>542.01499999999999</c:v>
                </c:pt>
                <c:pt idx="5419">
                  <c:v>542.11500000000001</c:v>
                </c:pt>
                <c:pt idx="5420">
                  <c:v>542.21500000000003</c:v>
                </c:pt>
                <c:pt idx="5421">
                  <c:v>542.31500000000005</c:v>
                </c:pt>
                <c:pt idx="5422">
                  <c:v>542.41499999999996</c:v>
                </c:pt>
                <c:pt idx="5423">
                  <c:v>542.51499999999999</c:v>
                </c:pt>
                <c:pt idx="5424">
                  <c:v>542.61500000000001</c:v>
                </c:pt>
                <c:pt idx="5425">
                  <c:v>542.71500000000003</c:v>
                </c:pt>
                <c:pt idx="5426">
                  <c:v>542.81500000000005</c:v>
                </c:pt>
                <c:pt idx="5427">
                  <c:v>542.91399999999999</c:v>
                </c:pt>
                <c:pt idx="5428">
                  <c:v>543.01400000000001</c:v>
                </c:pt>
                <c:pt idx="5429">
                  <c:v>543.11400000000003</c:v>
                </c:pt>
                <c:pt idx="5430">
                  <c:v>543.21400000000006</c:v>
                </c:pt>
                <c:pt idx="5431">
                  <c:v>543.31399999999996</c:v>
                </c:pt>
                <c:pt idx="5432">
                  <c:v>543.41399999999999</c:v>
                </c:pt>
                <c:pt idx="5433">
                  <c:v>543.51400000000001</c:v>
                </c:pt>
                <c:pt idx="5434">
                  <c:v>543.61400000000003</c:v>
                </c:pt>
                <c:pt idx="5435">
                  <c:v>543.71400000000006</c:v>
                </c:pt>
                <c:pt idx="5436">
                  <c:v>543.81399999999996</c:v>
                </c:pt>
                <c:pt idx="5437">
                  <c:v>543.91399999999999</c:v>
                </c:pt>
                <c:pt idx="5438">
                  <c:v>544.01400000000001</c:v>
                </c:pt>
                <c:pt idx="5439">
                  <c:v>544.11400000000003</c:v>
                </c:pt>
                <c:pt idx="5440">
                  <c:v>544.21400000000006</c:v>
                </c:pt>
                <c:pt idx="5441">
                  <c:v>544.31399999999996</c:v>
                </c:pt>
                <c:pt idx="5442">
                  <c:v>544.41399999999999</c:v>
                </c:pt>
                <c:pt idx="5443">
                  <c:v>544.51400000000001</c:v>
                </c:pt>
                <c:pt idx="5444">
                  <c:v>544.61400000000003</c:v>
                </c:pt>
                <c:pt idx="5445">
                  <c:v>544.71400000000006</c:v>
                </c:pt>
                <c:pt idx="5446">
                  <c:v>544.81399999999996</c:v>
                </c:pt>
                <c:pt idx="5447">
                  <c:v>544.91399999999999</c:v>
                </c:pt>
                <c:pt idx="5448">
                  <c:v>545.01400000000001</c:v>
                </c:pt>
                <c:pt idx="5449">
                  <c:v>545.11400000000003</c:v>
                </c:pt>
                <c:pt idx="5450">
                  <c:v>545.21400000000006</c:v>
                </c:pt>
                <c:pt idx="5451">
                  <c:v>545.31399999999996</c:v>
                </c:pt>
                <c:pt idx="5452">
                  <c:v>545.41399999999999</c:v>
                </c:pt>
                <c:pt idx="5453">
                  <c:v>545.51400000000001</c:v>
                </c:pt>
                <c:pt idx="5454">
                  <c:v>545.61400000000003</c:v>
                </c:pt>
                <c:pt idx="5455">
                  <c:v>545.71400000000006</c:v>
                </c:pt>
                <c:pt idx="5456">
                  <c:v>545.81399999999996</c:v>
                </c:pt>
                <c:pt idx="5457">
                  <c:v>545.91399999999999</c:v>
                </c:pt>
                <c:pt idx="5458">
                  <c:v>546.01400000000001</c:v>
                </c:pt>
                <c:pt idx="5459">
                  <c:v>546.11400000000003</c:v>
                </c:pt>
                <c:pt idx="5460">
                  <c:v>546.21400000000006</c:v>
                </c:pt>
                <c:pt idx="5461">
                  <c:v>546.31399999999996</c:v>
                </c:pt>
                <c:pt idx="5462">
                  <c:v>546.41399999999999</c:v>
                </c:pt>
                <c:pt idx="5463">
                  <c:v>546.51400000000001</c:v>
                </c:pt>
                <c:pt idx="5464">
                  <c:v>546.61400000000003</c:v>
                </c:pt>
                <c:pt idx="5465">
                  <c:v>546.71400000000006</c:v>
                </c:pt>
                <c:pt idx="5466">
                  <c:v>546.81399999999996</c:v>
                </c:pt>
                <c:pt idx="5467">
                  <c:v>546.91399999999999</c:v>
                </c:pt>
                <c:pt idx="5468">
                  <c:v>547.01300000000003</c:v>
                </c:pt>
                <c:pt idx="5469">
                  <c:v>547.11300000000006</c:v>
                </c:pt>
                <c:pt idx="5470">
                  <c:v>547.21299999999997</c:v>
                </c:pt>
                <c:pt idx="5471">
                  <c:v>547.31299999999999</c:v>
                </c:pt>
                <c:pt idx="5472">
                  <c:v>547.41300000000001</c:v>
                </c:pt>
                <c:pt idx="5473">
                  <c:v>547.51300000000003</c:v>
                </c:pt>
                <c:pt idx="5474">
                  <c:v>547.61300000000006</c:v>
                </c:pt>
                <c:pt idx="5475">
                  <c:v>547.71299999999997</c:v>
                </c:pt>
                <c:pt idx="5476">
                  <c:v>547.81299999999999</c:v>
                </c:pt>
                <c:pt idx="5477">
                  <c:v>547.91300000000001</c:v>
                </c:pt>
                <c:pt idx="5478">
                  <c:v>548.01300000000003</c:v>
                </c:pt>
                <c:pt idx="5479">
                  <c:v>548.11300000000006</c:v>
                </c:pt>
                <c:pt idx="5480">
                  <c:v>548.21299999999997</c:v>
                </c:pt>
                <c:pt idx="5481">
                  <c:v>548.31299999999999</c:v>
                </c:pt>
                <c:pt idx="5482">
                  <c:v>548.41300000000001</c:v>
                </c:pt>
                <c:pt idx="5483">
                  <c:v>548.51300000000003</c:v>
                </c:pt>
                <c:pt idx="5484">
                  <c:v>548.61300000000006</c:v>
                </c:pt>
                <c:pt idx="5485">
                  <c:v>548.71299999999997</c:v>
                </c:pt>
                <c:pt idx="5486">
                  <c:v>548.81299999999999</c:v>
                </c:pt>
                <c:pt idx="5487">
                  <c:v>548.91300000000001</c:v>
                </c:pt>
                <c:pt idx="5488">
                  <c:v>549.01300000000003</c:v>
                </c:pt>
                <c:pt idx="5489">
                  <c:v>549.11300000000006</c:v>
                </c:pt>
                <c:pt idx="5490">
                  <c:v>549.21299999999997</c:v>
                </c:pt>
                <c:pt idx="5491">
                  <c:v>549.31299999999999</c:v>
                </c:pt>
                <c:pt idx="5492">
                  <c:v>549.41300000000001</c:v>
                </c:pt>
                <c:pt idx="5493">
                  <c:v>549.51300000000003</c:v>
                </c:pt>
                <c:pt idx="5494">
                  <c:v>549.61300000000006</c:v>
                </c:pt>
                <c:pt idx="5495">
                  <c:v>549.71299999999997</c:v>
                </c:pt>
                <c:pt idx="5496">
                  <c:v>549.81299999999999</c:v>
                </c:pt>
                <c:pt idx="5497">
                  <c:v>549.91300000000001</c:v>
                </c:pt>
                <c:pt idx="5498">
                  <c:v>550.01300000000003</c:v>
                </c:pt>
                <c:pt idx="5499">
                  <c:v>550.11300000000006</c:v>
                </c:pt>
                <c:pt idx="5500">
                  <c:v>550.21299999999997</c:v>
                </c:pt>
                <c:pt idx="5501">
                  <c:v>550.31299999999999</c:v>
                </c:pt>
                <c:pt idx="5502">
                  <c:v>550.41300000000001</c:v>
                </c:pt>
                <c:pt idx="5503">
                  <c:v>550.51300000000003</c:v>
                </c:pt>
                <c:pt idx="5504">
                  <c:v>550.61300000000006</c:v>
                </c:pt>
                <c:pt idx="5505">
                  <c:v>550.71299999999997</c:v>
                </c:pt>
                <c:pt idx="5506">
                  <c:v>550.81299999999999</c:v>
                </c:pt>
                <c:pt idx="5507">
                  <c:v>550.91300000000001</c:v>
                </c:pt>
                <c:pt idx="5508">
                  <c:v>551.01300000000003</c:v>
                </c:pt>
                <c:pt idx="5509">
                  <c:v>551.11199999999997</c:v>
                </c:pt>
                <c:pt idx="5510">
                  <c:v>551.21199999999999</c:v>
                </c:pt>
                <c:pt idx="5511">
                  <c:v>551.31200000000001</c:v>
                </c:pt>
                <c:pt idx="5512">
                  <c:v>551.41200000000003</c:v>
                </c:pt>
                <c:pt idx="5513">
                  <c:v>551.51199999999994</c:v>
                </c:pt>
                <c:pt idx="5514">
                  <c:v>551.61199999999997</c:v>
                </c:pt>
                <c:pt idx="5515">
                  <c:v>551.71199999999999</c:v>
                </c:pt>
                <c:pt idx="5516">
                  <c:v>551.81200000000001</c:v>
                </c:pt>
                <c:pt idx="5517">
                  <c:v>551.91200000000003</c:v>
                </c:pt>
                <c:pt idx="5518">
                  <c:v>552.01199999999994</c:v>
                </c:pt>
                <c:pt idx="5519">
                  <c:v>552.11199999999997</c:v>
                </c:pt>
                <c:pt idx="5520">
                  <c:v>552.21199999999999</c:v>
                </c:pt>
                <c:pt idx="5521">
                  <c:v>552.31200000000001</c:v>
                </c:pt>
                <c:pt idx="5522">
                  <c:v>552.41200000000003</c:v>
                </c:pt>
                <c:pt idx="5523">
                  <c:v>552.51199999999994</c:v>
                </c:pt>
                <c:pt idx="5524">
                  <c:v>552.61199999999997</c:v>
                </c:pt>
                <c:pt idx="5525">
                  <c:v>552.71199999999999</c:v>
                </c:pt>
                <c:pt idx="5526">
                  <c:v>552.81200000000001</c:v>
                </c:pt>
                <c:pt idx="5527">
                  <c:v>552.91200000000003</c:v>
                </c:pt>
                <c:pt idx="5528">
                  <c:v>553.01199999999994</c:v>
                </c:pt>
                <c:pt idx="5529">
                  <c:v>553.11199999999997</c:v>
                </c:pt>
                <c:pt idx="5530">
                  <c:v>553.21199999999999</c:v>
                </c:pt>
                <c:pt idx="5531">
                  <c:v>553.31200000000001</c:v>
                </c:pt>
                <c:pt idx="5532">
                  <c:v>553.41200000000003</c:v>
                </c:pt>
                <c:pt idx="5533">
                  <c:v>553.51199999999994</c:v>
                </c:pt>
                <c:pt idx="5534">
                  <c:v>553.61199999999997</c:v>
                </c:pt>
                <c:pt idx="5535">
                  <c:v>553.71199999999999</c:v>
                </c:pt>
                <c:pt idx="5536">
                  <c:v>553.81200000000001</c:v>
                </c:pt>
                <c:pt idx="5537">
                  <c:v>553.91200000000003</c:v>
                </c:pt>
                <c:pt idx="5538">
                  <c:v>554.01199999999994</c:v>
                </c:pt>
                <c:pt idx="5539">
                  <c:v>554.11199999999997</c:v>
                </c:pt>
                <c:pt idx="5540">
                  <c:v>554.21199999999999</c:v>
                </c:pt>
                <c:pt idx="5541">
                  <c:v>554.31200000000001</c:v>
                </c:pt>
                <c:pt idx="5542">
                  <c:v>554.41200000000003</c:v>
                </c:pt>
                <c:pt idx="5543">
                  <c:v>554.51199999999994</c:v>
                </c:pt>
                <c:pt idx="5544">
                  <c:v>554.61199999999997</c:v>
                </c:pt>
                <c:pt idx="5545">
                  <c:v>554.71199999999999</c:v>
                </c:pt>
                <c:pt idx="5546">
                  <c:v>554.81200000000001</c:v>
                </c:pt>
                <c:pt idx="5547">
                  <c:v>554.91200000000003</c:v>
                </c:pt>
                <c:pt idx="5548">
                  <c:v>555.01199999999994</c:v>
                </c:pt>
                <c:pt idx="5549">
                  <c:v>555.11199999999997</c:v>
                </c:pt>
                <c:pt idx="5550">
                  <c:v>555.21100000000001</c:v>
                </c:pt>
                <c:pt idx="5551">
                  <c:v>555.31100000000004</c:v>
                </c:pt>
                <c:pt idx="5552">
                  <c:v>555.41099999999994</c:v>
                </c:pt>
                <c:pt idx="5553">
                  <c:v>555.51099999999997</c:v>
                </c:pt>
                <c:pt idx="5554">
                  <c:v>555.61099999999999</c:v>
                </c:pt>
                <c:pt idx="5555">
                  <c:v>555.71100000000001</c:v>
                </c:pt>
                <c:pt idx="5556">
                  <c:v>555.81100000000004</c:v>
                </c:pt>
                <c:pt idx="5557">
                  <c:v>555.91099999999994</c:v>
                </c:pt>
                <c:pt idx="5558">
                  <c:v>556.01099999999997</c:v>
                </c:pt>
                <c:pt idx="5559">
                  <c:v>556.11099999999999</c:v>
                </c:pt>
                <c:pt idx="5560">
                  <c:v>556.21100000000001</c:v>
                </c:pt>
                <c:pt idx="5561">
                  <c:v>556.31100000000004</c:v>
                </c:pt>
                <c:pt idx="5562">
                  <c:v>556.41099999999994</c:v>
                </c:pt>
                <c:pt idx="5563">
                  <c:v>556.51099999999997</c:v>
                </c:pt>
                <c:pt idx="5564">
                  <c:v>556.61099999999999</c:v>
                </c:pt>
                <c:pt idx="5565">
                  <c:v>556.71100000000001</c:v>
                </c:pt>
                <c:pt idx="5566">
                  <c:v>556.81100000000004</c:v>
                </c:pt>
                <c:pt idx="5567">
                  <c:v>556.91099999999994</c:v>
                </c:pt>
                <c:pt idx="5568">
                  <c:v>557.01099999999997</c:v>
                </c:pt>
                <c:pt idx="5569">
                  <c:v>557.11099999999999</c:v>
                </c:pt>
                <c:pt idx="5570">
                  <c:v>557.21100000000001</c:v>
                </c:pt>
                <c:pt idx="5571">
                  <c:v>557.31100000000004</c:v>
                </c:pt>
                <c:pt idx="5572">
                  <c:v>557.41099999999994</c:v>
                </c:pt>
                <c:pt idx="5573">
                  <c:v>557.51099999999997</c:v>
                </c:pt>
                <c:pt idx="5574">
                  <c:v>557.61099999999999</c:v>
                </c:pt>
                <c:pt idx="5575">
                  <c:v>557.71100000000001</c:v>
                </c:pt>
                <c:pt idx="5576">
                  <c:v>557.81100000000004</c:v>
                </c:pt>
                <c:pt idx="5577">
                  <c:v>557.91099999999994</c:v>
                </c:pt>
                <c:pt idx="5578">
                  <c:v>558.01099999999997</c:v>
                </c:pt>
                <c:pt idx="5579">
                  <c:v>558.11099999999999</c:v>
                </c:pt>
                <c:pt idx="5580">
                  <c:v>558.21100000000001</c:v>
                </c:pt>
                <c:pt idx="5581">
                  <c:v>558.31100000000004</c:v>
                </c:pt>
                <c:pt idx="5582">
                  <c:v>558.41099999999994</c:v>
                </c:pt>
                <c:pt idx="5583">
                  <c:v>558.51099999999997</c:v>
                </c:pt>
                <c:pt idx="5584">
                  <c:v>558.61099999999999</c:v>
                </c:pt>
                <c:pt idx="5585">
                  <c:v>558.71100000000001</c:v>
                </c:pt>
                <c:pt idx="5586">
                  <c:v>558.81100000000004</c:v>
                </c:pt>
                <c:pt idx="5587">
                  <c:v>558.91099999999994</c:v>
                </c:pt>
                <c:pt idx="5588">
                  <c:v>559.01099999999997</c:v>
                </c:pt>
                <c:pt idx="5589">
                  <c:v>559.11099999999999</c:v>
                </c:pt>
                <c:pt idx="5590">
                  <c:v>559.21100000000001</c:v>
                </c:pt>
                <c:pt idx="5591">
                  <c:v>559.30999999999995</c:v>
                </c:pt>
                <c:pt idx="5592">
                  <c:v>559.41</c:v>
                </c:pt>
                <c:pt idx="5593">
                  <c:v>559.51</c:v>
                </c:pt>
                <c:pt idx="5594">
                  <c:v>559.61</c:v>
                </c:pt>
                <c:pt idx="5595">
                  <c:v>559.71</c:v>
                </c:pt>
                <c:pt idx="5596">
                  <c:v>559.80999999999995</c:v>
                </c:pt>
                <c:pt idx="5597">
                  <c:v>559.91</c:v>
                </c:pt>
                <c:pt idx="5598">
                  <c:v>560.01</c:v>
                </c:pt>
                <c:pt idx="5599">
                  <c:v>560.11</c:v>
                </c:pt>
                <c:pt idx="5600">
                  <c:v>560.21</c:v>
                </c:pt>
                <c:pt idx="5601">
                  <c:v>560.30999999999995</c:v>
                </c:pt>
                <c:pt idx="5602">
                  <c:v>560.41</c:v>
                </c:pt>
                <c:pt idx="5603">
                  <c:v>560.51</c:v>
                </c:pt>
                <c:pt idx="5604">
                  <c:v>560.61</c:v>
                </c:pt>
                <c:pt idx="5605">
                  <c:v>560.71</c:v>
                </c:pt>
                <c:pt idx="5606">
                  <c:v>560.80999999999995</c:v>
                </c:pt>
                <c:pt idx="5607">
                  <c:v>560.91</c:v>
                </c:pt>
                <c:pt idx="5608">
                  <c:v>561.01</c:v>
                </c:pt>
                <c:pt idx="5609">
                  <c:v>561.11</c:v>
                </c:pt>
                <c:pt idx="5610">
                  <c:v>561.21</c:v>
                </c:pt>
                <c:pt idx="5611">
                  <c:v>561.30999999999995</c:v>
                </c:pt>
                <c:pt idx="5612">
                  <c:v>561.41</c:v>
                </c:pt>
                <c:pt idx="5613">
                  <c:v>561.51</c:v>
                </c:pt>
                <c:pt idx="5614">
                  <c:v>561.61</c:v>
                </c:pt>
                <c:pt idx="5615">
                  <c:v>561.71</c:v>
                </c:pt>
                <c:pt idx="5616">
                  <c:v>561.80999999999995</c:v>
                </c:pt>
                <c:pt idx="5617">
                  <c:v>561.91</c:v>
                </c:pt>
                <c:pt idx="5618">
                  <c:v>562.01</c:v>
                </c:pt>
                <c:pt idx="5619">
                  <c:v>562.11</c:v>
                </c:pt>
                <c:pt idx="5620">
                  <c:v>562.21</c:v>
                </c:pt>
                <c:pt idx="5621">
                  <c:v>562.30999999999995</c:v>
                </c:pt>
                <c:pt idx="5622">
                  <c:v>562.41</c:v>
                </c:pt>
                <c:pt idx="5623">
                  <c:v>562.51</c:v>
                </c:pt>
                <c:pt idx="5624">
                  <c:v>562.61</c:v>
                </c:pt>
                <c:pt idx="5625">
                  <c:v>562.71</c:v>
                </c:pt>
                <c:pt idx="5626">
                  <c:v>562.80999999999995</c:v>
                </c:pt>
                <c:pt idx="5627">
                  <c:v>562.91</c:v>
                </c:pt>
                <c:pt idx="5628">
                  <c:v>563.01</c:v>
                </c:pt>
                <c:pt idx="5629">
                  <c:v>563.11</c:v>
                </c:pt>
                <c:pt idx="5630">
                  <c:v>563.21</c:v>
                </c:pt>
                <c:pt idx="5631">
                  <c:v>563.30999999999995</c:v>
                </c:pt>
                <c:pt idx="5632">
                  <c:v>563.40899999999999</c:v>
                </c:pt>
                <c:pt idx="5633">
                  <c:v>563.50900000000001</c:v>
                </c:pt>
                <c:pt idx="5634">
                  <c:v>563.60900000000004</c:v>
                </c:pt>
                <c:pt idx="5635">
                  <c:v>563.70899999999995</c:v>
                </c:pt>
                <c:pt idx="5636">
                  <c:v>563.80899999999997</c:v>
                </c:pt>
                <c:pt idx="5637">
                  <c:v>563.90899999999999</c:v>
                </c:pt>
                <c:pt idx="5638">
                  <c:v>564.00900000000001</c:v>
                </c:pt>
                <c:pt idx="5639">
                  <c:v>564.10900000000004</c:v>
                </c:pt>
                <c:pt idx="5640">
                  <c:v>564.20899999999995</c:v>
                </c:pt>
                <c:pt idx="5641">
                  <c:v>564.30899999999997</c:v>
                </c:pt>
                <c:pt idx="5642">
                  <c:v>564.40899999999999</c:v>
                </c:pt>
                <c:pt idx="5643">
                  <c:v>564.50900000000001</c:v>
                </c:pt>
                <c:pt idx="5644">
                  <c:v>564.60900000000004</c:v>
                </c:pt>
                <c:pt idx="5645">
                  <c:v>564.70899999999995</c:v>
                </c:pt>
                <c:pt idx="5646">
                  <c:v>564.80899999999997</c:v>
                </c:pt>
                <c:pt idx="5647">
                  <c:v>564.90899999999999</c:v>
                </c:pt>
                <c:pt idx="5648">
                  <c:v>565.00900000000001</c:v>
                </c:pt>
                <c:pt idx="5649">
                  <c:v>565.10900000000004</c:v>
                </c:pt>
                <c:pt idx="5650">
                  <c:v>565.20899999999995</c:v>
                </c:pt>
                <c:pt idx="5651">
                  <c:v>565.30899999999997</c:v>
                </c:pt>
                <c:pt idx="5652">
                  <c:v>565.40899999999999</c:v>
                </c:pt>
                <c:pt idx="5653">
                  <c:v>565.50900000000001</c:v>
                </c:pt>
                <c:pt idx="5654">
                  <c:v>565.60900000000004</c:v>
                </c:pt>
                <c:pt idx="5655">
                  <c:v>565.70899999999995</c:v>
                </c:pt>
                <c:pt idx="5656">
                  <c:v>565.80899999999997</c:v>
                </c:pt>
                <c:pt idx="5657">
                  <c:v>565.90899999999999</c:v>
                </c:pt>
                <c:pt idx="5658">
                  <c:v>566.00900000000001</c:v>
                </c:pt>
                <c:pt idx="5659">
                  <c:v>566.10900000000004</c:v>
                </c:pt>
                <c:pt idx="5660">
                  <c:v>566.20899999999995</c:v>
                </c:pt>
                <c:pt idx="5661">
                  <c:v>566.30899999999997</c:v>
                </c:pt>
                <c:pt idx="5662">
                  <c:v>566.40899999999999</c:v>
                </c:pt>
                <c:pt idx="5663">
                  <c:v>566.50900000000001</c:v>
                </c:pt>
                <c:pt idx="5664">
                  <c:v>566.60900000000004</c:v>
                </c:pt>
                <c:pt idx="5665">
                  <c:v>566.70899999999995</c:v>
                </c:pt>
                <c:pt idx="5666">
                  <c:v>566.80899999999997</c:v>
                </c:pt>
                <c:pt idx="5667">
                  <c:v>566.90899999999999</c:v>
                </c:pt>
                <c:pt idx="5668">
                  <c:v>567.00900000000001</c:v>
                </c:pt>
                <c:pt idx="5669">
                  <c:v>567.10900000000004</c:v>
                </c:pt>
                <c:pt idx="5670">
                  <c:v>567.20899999999995</c:v>
                </c:pt>
                <c:pt idx="5671">
                  <c:v>567.30899999999997</c:v>
                </c:pt>
                <c:pt idx="5672">
                  <c:v>567.40899999999999</c:v>
                </c:pt>
                <c:pt idx="5673">
                  <c:v>567.50800000000004</c:v>
                </c:pt>
                <c:pt idx="5674">
                  <c:v>567.60799999999995</c:v>
                </c:pt>
                <c:pt idx="5675">
                  <c:v>567.70799999999997</c:v>
                </c:pt>
                <c:pt idx="5676">
                  <c:v>567.80799999999999</c:v>
                </c:pt>
                <c:pt idx="5677">
                  <c:v>567.90800000000002</c:v>
                </c:pt>
                <c:pt idx="5678">
                  <c:v>568.00800000000004</c:v>
                </c:pt>
                <c:pt idx="5679">
                  <c:v>568.10799999999995</c:v>
                </c:pt>
                <c:pt idx="5680">
                  <c:v>568.20799999999997</c:v>
                </c:pt>
                <c:pt idx="5681">
                  <c:v>568.30799999999999</c:v>
                </c:pt>
                <c:pt idx="5682">
                  <c:v>568.40800000000002</c:v>
                </c:pt>
                <c:pt idx="5683">
                  <c:v>568.50800000000004</c:v>
                </c:pt>
                <c:pt idx="5684">
                  <c:v>568.60799999999995</c:v>
                </c:pt>
                <c:pt idx="5685">
                  <c:v>568.70799999999997</c:v>
                </c:pt>
                <c:pt idx="5686">
                  <c:v>568.80799999999999</c:v>
                </c:pt>
                <c:pt idx="5687">
                  <c:v>568.90800000000002</c:v>
                </c:pt>
                <c:pt idx="5688">
                  <c:v>569.00800000000004</c:v>
                </c:pt>
                <c:pt idx="5689">
                  <c:v>569.10799999999995</c:v>
                </c:pt>
                <c:pt idx="5690">
                  <c:v>569.20799999999997</c:v>
                </c:pt>
                <c:pt idx="5691">
                  <c:v>569.30799999999999</c:v>
                </c:pt>
                <c:pt idx="5692">
                  <c:v>569.40800000000002</c:v>
                </c:pt>
                <c:pt idx="5693">
                  <c:v>569.50800000000004</c:v>
                </c:pt>
                <c:pt idx="5694">
                  <c:v>569.60799999999995</c:v>
                </c:pt>
                <c:pt idx="5695">
                  <c:v>569.70799999999997</c:v>
                </c:pt>
                <c:pt idx="5696">
                  <c:v>569.80799999999999</c:v>
                </c:pt>
                <c:pt idx="5697">
                  <c:v>569.90800000000002</c:v>
                </c:pt>
                <c:pt idx="5698">
                  <c:v>570.00800000000004</c:v>
                </c:pt>
                <c:pt idx="5699">
                  <c:v>570.10799999999995</c:v>
                </c:pt>
                <c:pt idx="5700">
                  <c:v>570.20799999999997</c:v>
                </c:pt>
                <c:pt idx="5701">
                  <c:v>570.30799999999999</c:v>
                </c:pt>
                <c:pt idx="5702">
                  <c:v>570.40800000000002</c:v>
                </c:pt>
                <c:pt idx="5703">
                  <c:v>570.50800000000004</c:v>
                </c:pt>
                <c:pt idx="5704">
                  <c:v>570.60799999999995</c:v>
                </c:pt>
                <c:pt idx="5705">
                  <c:v>570.70799999999997</c:v>
                </c:pt>
                <c:pt idx="5706">
                  <c:v>570.80799999999999</c:v>
                </c:pt>
                <c:pt idx="5707">
                  <c:v>570.90800000000002</c:v>
                </c:pt>
                <c:pt idx="5708">
                  <c:v>571.00800000000004</c:v>
                </c:pt>
                <c:pt idx="5709">
                  <c:v>571.10799999999995</c:v>
                </c:pt>
                <c:pt idx="5710">
                  <c:v>571.20799999999997</c:v>
                </c:pt>
                <c:pt idx="5711">
                  <c:v>571.30799999999999</c:v>
                </c:pt>
                <c:pt idx="5712">
                  <c:v>571.40800000000002</c:v>
                </c:pt>
                <c:pt idx="5713">
                  <c:v>571.50800000000004</c:v>
                </c:pt>
                <c:pt idx="5714">
                  <c:v>571.60699999999997</c:v>
                </c:pt>
                <c:pt idx="5715">
                  <c:v>571.70699999999999</c:v>
                </c:pt>
                <c:pt idx="5716">
                  <c:v>571.80700000000002</c:v>
                </c:pt>
                <c:pt idx="5717">
                  <c:v>571.90700000000004</c:v>
                </c:pt>
                <c:pt idx="5718">
                  <c:v>572.00699999999995</c:v>
                </c:pt>
                <c:pt idx="5719">
                  <c:v>572.10699999999997</c:v>
                </c:pt>
                <c:pt idx="5720">
                  <c:v>572.20699999999999</c:v>
                </c:pt>
                <c:pt idx="5721">
                  <c:v>572.30700000000002</c:v>
                </c:pt>
                <c:pt idx="5722">
                  <c:v>572.40700000000004</c:v>
                </c:pt>
                <c:pt idx="5723">
                  <c:v>572.50699999999995</c:v>
                </c:pt>
                <c:pt idx="5724">
                  <c:v>572.60699999999997</c:v>
                </c:pt>
                <c:pt idx="5725">
                  <c:v>572.70699999999999</c:v>
                </c:pt>
                <c:pt idx="5726">
                  <c:v>572.80700000000002</c:v>
                </c:pt>
                <c:pt idx="5727">
                  <c:v>572.90700000000004</c:v>
                </c:pt>
                <c:pt idx="5728">
                  <c:v>573.00699999999995</c:v>
                </c:pt>
                <c:pt idx="5729">
                  <c:v>573.10699999999997</c:v>
                </c:pt>
                <c:pt idx="5730">
                  <c:v>573.20699999999999</c:v>
                </c:pt>
                <c:pt idx="5731">
                  <c:v>573.30700000000002</c:v>
                </c:pt>
                <c:pt idx="5732">
                  <c:v>573.40700000000004</c:v>
                </c:pt>
                <c:pt idx="5733">
                  <c:v>573.50699999999995</c:v>
                </c:pt>
                <c:pt idx="5734">
                  <c:v>573.60699999999997</c:v>
                </c:pt>
                <c:pt idx="5735">
                  <c:v>573.70699999999999</c:v>
                </c:pt>
                <c:pt idx="5736">
                  <c:v>573.80700000000002</c:v>
                </c:pt>
                <c:pt idx="5737">
                  <c:v>573.90700000000004</c:v>
                </c:pt>
                <c:pt idx="5738">
                  <c:v>574.00699999999995</c:v>
                </c:pt>
                <c:pt idx="5739">
                  <c:v>574.10699999999997</c:v>
                </c:pt>
                <c:pt idx="5740">
                  <c:v>574.20699999999999</c:v>
                </c:pt>
                <c:pt idx="5741">
                  <c:v>574.30700000000002</c:v>
                </c:pt>
                <c:pt idx="5742">
                  <c:v>574.40700000000004</c:v>
                </c:pt>
                <c:pt idx="5743">
                  <c:v>574.50699999999995</c:v>
                </c:pt>
                <c:pt idx="5744">
                  <c:v>574.60699999999997</c:v>
                </c:pt>
                <c:pt idx="5745">
                  <c:v>574.70699999999999</c:v>
                </c:pt>
                <c:pt idx="5746">
                  <c:v>574.80700000000002</c:v>
                </c:pt>
                <c:pt idx="5747">
                  <c:v>574.90700000000004</c:v>
                </c:pt>
                <c:pt idx="5748">
                  <c:v>575.00699999999995</c:v>
                </c:pt>
                <c:pt idx="5749">
                  <c:v>575.10699999999997</c:v>
                </c:pt>
                <c:pt idx="5750">
                  <c:v>575.20699999999999</c:v>
                </c:pt>
                <c:pt idx="5751">
                  <c:v>575.30700000000002</c:v>
                </c:pt>
                <c:pt idx="5752">
                  <c:v>575.40700000000004</c:v>
                </c:pt>
                <c:pt idx="5753">
                  <c:v>575.50699999999995</c:v>
                </c:pt>
                <c:pt idx="5754">
                  <c:v>575.60699999999997</c:v>
                </c:pt>
                <c:pt idx="5755">
                  <c:v>575.70600000000002</c:v>
                </c:pt>
                <c:pt idx="5756">
                  <c:v>575.80600000000004</c:v>
                </c:pt>
                <c:pt idx="5757">
                  <c:v>575.90599999999995</c:v>
                </c:pt>
                <c:pt idx="5758">
                  <c:v>576.00599999999997</c:v>
                </c:pt>
                <c:pt idx="5759">
                  <c:v>576.10599999999999</c:v>
                </c:pt>
                <c:pt idx="5760">
                  <c:v>576.20600000000002</c:v>
                </c:pt>
                <c:pt idx="5761">
                  <c:v>576.30600000000004</c:v>
                </c:pt>
                <c:pt idx="5762">
                  <c:v>576.40599999999995</c:v>
                </c:pt>
                <c:pt idx="5763">
                  <c:v>576.50599999999997</c:v>
                </c:pt>
                <c:pt idx="5764">
                  <c:v>576.60599999999999</c:v>
                </c:pt>
                <c:pt idx="5765">
                  <c:v>576.70600000000002</c:v>
                </c:pt>
                <c:pt idx="5766">
                  <c:v>576.80600000000004</c:v>
                </c:pt>
                <c:pt idx="5767">
                  <c:v>576.90599999999995</c:v>
                </c:pt>
                <c:pt idx="5768">
                  <c:v>577.00599999999997</c:v>
                </c:pt>
                <c:pt idx="5769">
                  <c:v>577.10599999999999</c:v>
                </c:pt>
                <c:pt idx="5770">
                  <c:v>577.20600000000002</c:v>
                </c:pt>
                <c:pt idx="5771">
                  <c:v>577.30600000000004</c:v>
                </c:pt>
                <c:pt idx="5772">
                  <c:v>577.40599999999995</c:v>
                </c:pt>
                <c:pt idx="5773">
                  <c:v>577.50599999999997</c:v>
                </c:pt>
                <c:pt idx="5774">
                  <c:v>577.60599999999999</c:v>
                </c:pt>
                <c:pt idx="5775">
                  <c:v>577.70600000000002</c:v>
                </c:pt>
                <c:pt idx="5776">
                  <c:v>577.80600000000004</c:v>
                </c:pt>
                <c:pt idx="5777">
                  <c:v>577.90599999999995</c:v>
                </c:pt>
                <c:pt idx="5778">
                  <c:v>578.00599999999997</c:v>
                </c:pt>
                <c:pt idx="5779">
                  <c:v>578.10599999999999</c:v>
                </c:pt>
                <c:pt idx="5780">
                  <c:v>578.20600000000002</c:v>
                </c:pt>
                <c:pt idx="5781">
                  <c:v>578.30600000000004</c:v>
                </c:pt>
                <c:pt idx="5782">
                  <c:v>578.40599999999995</c:v>
                </c:pt>
                <c:pt idx="5783">
                  <c:v>578.50599999999997</c:v>
                </c:pt>
                <c:pt idx="5784">
                  <c:v>578.60599999999999</c:v>
                </c:pt>
                <c:pt idx="5785">
                  <c:v>578.70600000000002</c:v>
                </c:pt>
                <c:pt idx="5786">
                  <c:v>578.80600000000004</c:v>
                </c:pt>
                <c:pt idx="5787">
                  <c:v>578.90599999999995</c:v>
                </c:pt>
                <c:pt idx="5788">
                  <c:v>579.00599999999997</c:v>
                </c:pt>
                <c:pt idx="5789">
                  <c:v>579.10599999999999</c:v>
                </c:pt>
                <c:pt idx="5790">
                  <c:v>579.20600000000002</c:v>
                </c:pt>
                <c:pt idx="5791">
                  <c:v>579.30600000000004</c:v>
                </c:pt>
                <c:pt idx="5792">
                  <c:v>579.40599999999995</c:v>
                </c:pt>
                <c:pt idx="5793">
                  <c:v>579.50599999999997</c:v>
                </c:pt>
                <c:pt idx="5794">
                  <c:v>579.60599999999999</c:v>
                </c:pt>
                <c:pt idx="5795">
                  <c:v>579.70600000000002</c:v>
                </c:pt>
                <c:pt idx="5796">
                  <c:v>579.80499999999995</c:v>
                </c:pt>
                <c:pt idx="5797">
                  <c:v>579.90499999999997</c:v>
                </c:pt>
                <c:pt idx="5798">
                  <c:v>580.005</c:v>
                </c:pt>
                <c:pt idx="5799">
                  <c:v>580.10500000000002</c:v>
                </c:pt>
                <c:pt idx="5800">
                  <c:v>580.20500000000004</c:v>
                </c:pt>
                <c:pt idx="5801">
                  <c:v>580.30499999999995</c:v>
                </c:pt>
                <c:pt idx="5802">
                  <c:v>580.40499999999997</c:v>
                </c:pt>
                <c:pt idx="5803">
                  <c:v>580.505</c:v>
                </c:pt>
                <c:pt idx="5804">
                  <c:v>580.60500000000002</c:v>
                </c:pt>
                <c:pt idx="5805">
                  <c:v>580.70500000000004</c:v>
                </c:pt>
                <c:pt idx="5806">
                  <c:v>580.80499999999995</c:v>
                </c:pt>
                <c:pt idx="5807">
                  <c:v>580.90499999999997</c:v>
                </c:pt>
                <c:pt idx="5808">
                  <c:v>581.005</c:v>
                </c:pt>
                <c:pt idx="5809">
                  <c:v>581.10500000000002</c:v>
                </c:pt>
                <c:pt idx="5810">
                  <c:v>581.20500000000004</c:v>
                </c:pt>
                <c:pt idx="5811">
                  <c:v>581.30499999999995</c:v>
                </c:pt>
                <c:pt idx="5812">
                  <c:v>581.40499999999997</c:v>
                </c:pt>
                <c:pt idx="5813">
                  <c:v>581.505</c:v>
                </c:pt>
                <c:pt idx="5814">
                  <c:v>581.60500000000002</c:v>
                </c:pt>
                <c:pt idx="5815">
                  <c:v>581.70500000000004</c:v>
                </c:pt>
                <c:pt idx="5816">
                  <c:v>581.80499999999995</c:v>
                </c:pt>
                <c:pt idx="5817">
                  <c:v>581.90499999999997</c:v>
                </c:pt>
                <c:pt idx="5818">
                  <c:v>582.005</c:v>
                </c:pt>
                <c:pt idx="5819">
                  <c:v>582.10500000000002</c:v>
                </c:pt>
                <c:pt idx="5820">
                  <c:v>582.20500000000004</c:v>
                </c:pt>
                <c:pt idx="5821">
                  <c:v>582.30499999999995</c:v>
                </c:pt>
                <c:pt idx="5822">
                  <c:v>582.40499999999997</c:v>
                </c:pt>
                <c:pt idx="5823">
                  <c:v>582.505</c:v>
                </c:pt>
                <c:pt idx="5824">
                  <c:v>582.60500000000002</c:v>
                </c:pt>
                <c:pt idx="5825">
                  <c:v>582.70500000000004</c:v>
                </c:pt>
                <c:pt idx="5826">
                  <c:v>582.80499999999995</c:v>
                </c:pt>
                <c:pt idx="5827">
                  <c:v>582.90499999999997</c:v>
                </c:pt>
                <c:pt idx="5828">
                  <c:v>583.005</c:v>
                </c:pt>
                <c:pt idx="5829">
                  <c:v>583.10500000000002</c:v>
                </c:pt>
                <c:pt idx="5830">
                  <c:v>583.20500000000004</c:v>
                </c:pt>
                <c:pt idx="5831">
                  <c:v>583.30499999999995</c:v>
                </c:pt>
                <c:pt idx="5832">
                  <c:v>583.40499999999997</c:v>
                </c:pt>
                <c:pt idx="5833">
                  <c:v>583.505</c:v>
                </c:pt>
                <c:pt idx="5834">
                  <c:v>583.60500000000002</c:v>
                </c:pt>
                <c:pt idx="5835">
                  <c:v>583.70500000000004</c:v>
                </c:pt>
                <c:pt idx="5836">
                  <c:v>583.80499999999995</c:v>
                </c:pt>
                <c:pt idx="5837">
                  <c:v>583.904</c:v>
                </c:pt>
                <c:pt idx="5838">
                  <c:v>584.00400000000002</c:v>
                </c:pt>
                <c:pt idx="5839">
                  <c:v>584.10400000000004</c:v>
                </c:pt>
                <c:pt idx="5840">
                  <c:v>584.20399999999995</c:v>
                </c:pt>
                <c:pt idx="5841">
                  <c:v>584.30399999999997</c:v>
                </c:pt>
                <c:pt idx="5842">
                  <c:v>584.404</c:v>
                </c:pt>
                <c:pt idx="5843">
                  <c:v>584.50400000000002</c:v>
                </c:pt>
                <c:pt idx="5844">
                  <c:v>584.60400000000004</c:v>
                </c:pt>
                <c:pt idx="5845">
                  <c:v>584.70399999999995</c:v>
                </c:pt>
                <c:pt idx="5846">
                  <c:v>584.80399999999997</c:v>
                </c:pt>
                <c:pt idx="5847">
                  <c:v>584.904</c:v>
                </c:pt>
                <c:pt idx="5848">
                  <c:v>585.00400000000002</c:v>
                </c:pt>
                <c:pt idx="5849">
                  <c:v>585.10400000000004</c:v>
                </c:pt>
                <c:pt idx="5850">
                  <c:v>585.20399999999995</c:v>
                </c:pt>
                <c:pt idx="5851">
                  <c:v>585.30399999999997</c:v>
                </c:pt>
                <c:pt idx="5852">
                  <c:v>585.404</c:v>
                </c:pt>
                <c:pt idx="5853">
                  <c:v>585.50400000000002</c:v>
                </c:pt>
                <c:pt idx="5854">
                  <c:v>585.60400000000004</c:v>
                </c:pt>
                <c:pt idx="5855">
                  <c:v>585.70399999999995</c:v>
                </c:pt>
                <c:pt idx="5856">
                  <c:v>585.80399999999997</c:v>
                </c:pt>
                <c:pt idx="5857">
                  <c:v>585.904</c:v>
                </c:pt>
                <c:pt idx="5858">
                  <c:v>586.00400000000002</c:v>
                </c:pt>
                <c:pt idx="5859">
                  <c:v>586.10400000000004</c:v>
                </c:pt>
                <c:pt idx="5860">
                  <c:v>586.20399999999995</c:v>
                </c:pt>
                <c:pt idx="5861">
                  <c:v>586.30399999999997</c:v>
                </c:pt>
                <c:pt idx="5862">
                  <c:v>586.404</c:v>
                </c:pt>
                <c:pt idx="5863">
                  <c:v>586.50400000000002</c:v>
                </c:pt>
                <c:pt idx="5864">
                  <c:v>586.60400000000004</c:v>
                </c:pt>
                <c:pt idx="5865">
                  <c:v>586.70399999999995</c:v>
                </c:pt>
                <c:pt idx="5866">
                  <c:v>586.80399999999997</c:v>
                </c:pt>
                <c:pt idx="5867">
                  <c:v>586.904</c:v>
                </c:pt>
                <c:pt idx="5868">
                  <c:v>587.00400000000002</c:v>
                </c:pt>
                <c:pt idx="5869">
                  <c:v>587.10400000000004</c:v>
                </c:pt>
                <c:pt idx="5870">
                  <c:v>587.20399999999995</c:v>
                </c:pt>
                <c:pt idx="5871">
                  <c:v>587.30399999999997</c:v>
                </c:pt>
                <c:pt idx="5872">
                  <c:v>587.404</c:v>
                </c:pt>
                <c:pt idx="5873">
                  <c:v>587.50400000000002</c:v>
                </c:pt>
                <c:pt idx="5874">
                  <c:v>587.60400000000004</c:v>
                </c:pt>
                <c:pt idx="5875">
                  <c:v>587.70399999999995</c:v>
                </c:pt>
                <c:pt idx="5876">
                  <c:v>587.80399999999997</c:v>
                </c:pt>
                <c:pt idx="5877">
                  <c:v>587.904</c:v>
                </c:pt>
                <c:pt idx="5878">
                  <c:v>588.00300000000004</c:v>
                </c:pt>
                <c:pt idx="5879">
                  <c:v>588.10299999999995</c:v>
                </c:pt>
                <c:pt idx="5880">
                  <c:v>588.20299999999997</c:v>
                </c:pt>
                <c:pt idx="5881">
                  <c:v>588.303</c:v>
                </c:pt>
                <c:pt idx="5882">
                  <c:v>588.40300000000002</c:v>
                </c:pt>
                <c:pt idx="5883">
                  <c:v>588.50300000000004</c:v>
                </c:pt>
                <c:pt idx="5884">
                  <c:v>588.60299999999995</c:v>
                </c:pt>
                <c:pt idx="5885">
                  <c:v>588.70299999999997</c:v>
                </c:pt>
                <c:pt idx="5886">
                  <c:v>588.803</c:v>
                </c:pt>
                <c:pt idx="5887">
                  <c:v>588.90300000000002</c:v>
                </c:pt>
                <c:pt idx="5888">
                  <c:v>589.00300000000004</c:v>
                </c:pt>
                <c:pt idx="5889">
                  <c:v>589.10299999999995</c:v>
                </c:pt>
                <c:pt idx="5890">
                  <c:v>589.20299999999997</c:v>
                </c:pt>
                <c:pt idx="5891">
                  <c:v>589.303</c:v>
                </c:pt>
                <c:pt idx="5892">
                  <c:v>589.40300000000002</c:v>
                </c:pt>
                <c:pt idx="5893">
                  <c:v>589.50300000000004</c:v>
                </c:pt>
                <c:pt idx="5894">
                  <c:v>589.60299999999995</c:v>
                </c:pt>
                <c:pt idx="5895">
                  <c:v>589.70299999999997</c:v>
                </c:pt>
                <c:pt idx="5896">
                  <c:v>589.803</c:v>
                </c:pt>
                <c:pt idx="5897">
                  <c:v>589.90300000000002</c:v>
                </c:pt>
                <c:pt idx="5898">
                  <c:v>590.00300000000004</c:v>
                </c:pt>
                <c:pt idx="5899">
                  <c:v>590.10299999999995</c:v>
                </c:pt>
                <c:pt idx="5900">
                  <c:v>590.20299999999997</c:v>
                </c:pt>
                <c:pt idx="5901">
                  <c:v>590.303</c:v>
                </c:pt>
                <c:pt idx="5902">
                  <c:v>590.40300000000002</c:v>
                </c:pt>
                <c:pt idx="5903">
                  <c:v>590.50300000000004</c:v>
                </c:pt>
                <c:pt idx="5904">
                  <c:v>590.60299999999995</c:v>
                </c:pt>
                <c:pt idx="5905">
                  <c:v>590.70299999999997</c:v>
                </c:pt>
                <c:pt idx="5906">
                  <c:v>590.803</c:v>
                </c:pt>
                <c:pt idx="5907">
                  <c:v>590.90300000000002</c:v>
                </c:pt>
                <c:pt idx="5908">
                  <c:v>591.00300000000004</c:v>
                </c:pt>
                <c:pt idx="5909">
                  <c:v>591.10299999999995</c:v>
                </c:pt>
                <c:pt idx="5910">
                  <c:v>591.20299999999997</c:v>
                </c:pt>
                <c:pt idx="5911">
                  <c:v>591.303</c:v>
                </c:pt>
                <c:pt idx="5912">
                  <c:v>591.40300000000002</c:v>
                </c:pt>
                <c:pt idx="5913">
                  <c:v>591.50300000000004</c:v>
                </c:pt>
                <c:pt idx="5914">
                  <c:v>591.60299999999995</c:v>
                </c:pt>
                <c:pt idx="5915">
                  <c:v>591.70299999999997</c:v>
                </c:pt>
                <c:pt idx="5916">
                  <c:v>591.803</c:v>
                </c:pt>
                <c:pt idx="5917">
                  <c:v>591.90300000000002</c:v>
                </c:pt>
                <c:pt idx="5918">
                  <c:v>592.00300000000004</c:v>
                </c:pt>
                <c:pt idx="5919">
                  <c:v>592.10199999999998</c:v>
                </c:pt>
                <c:pt idx="5920">
                  <c:v>592.202</c:v>
                </c:pt>
                <c:pt idx="5921">
                  <c:v>592.30200000000002</c:v>
                </c:pt>
                <c:pt idx="5922">
                  <c:v>592.40200000000004</c:v>
                </c:pt>
                <c:pt idx="5923">
                  <c:v>592.50199999999995</c:v>
                </c:pt>
                <c:pt idx="5924">
                  <c:v>592.60199999999998</c:v>
                </c:pt>
                <c:pt idx="5925">
                  <c:v>592.702</c:v>
                </c:pt>
                <c:pt idx="5926">
                  <c:v>592.80200000000002</c:v>
                </c:pt>
                <c:pt idx="5927">
                  <c:v>592.90200000000004</c:v>
                </c:pt>
                <c:pt idx="5928">
                  <c:v>593.00199999999995</c:v>
                </c:pt>
                <c:pt idx="5929">
                  <c:v>593.10199999999998</c:v>
                </c:pt>
                <c:pt idx="5930">
                  <c:v>593.202</c:v>
                </c:pt>
                <c:pt idx="5931">
                  <c:v>593.30200000000002</c:v>
                </c:pt>
                <c:pt idx="5932">
                  <c:v>593.40200000000004</c:v>
                </c:pt>
                <c:pt idx="5933">
                  <c:v>593.50199999999995</c:v>
                </c:pt>
                <c:pt idx="5934">
                  <c:v>593.60199999999998</c:v>
                </c:pt>
                <c:pt idx="5935">
                  <c:v>593.702</c:v>
                </c:pt>
                <c:pt idx="5936">
                  <c:v>593.80200000000002</c:v>
                </c:pt>
                <c:pt idx="5937">
                  <c:v>593.90200000000004</c:v>
                </c:pt>
                <c:pt idx="5938">
                  <c:v>594.00199999999995</c:v>
                </c:pt>
                <c:pt idx="5939">
                  <c:v>594.10199999999998</c:v>
                </c:pt>
                <c:pt idx="5940">
                  <c:v>594.202</c:v>
                </c:pt>
                <c:pt idx="5941">
                  <c:v>594.30200000000002</c:v>
                </c:pt>
                <c:pt idx="5942">
                  <c:v>594.40200000000004</c:v>
                </c:pt>
                <c:pt idx="5943">
                  <c:v>594.50199999999995</c:v>
                </c:pt>
                <c:pt idx="5944">
                  <c:v>594.60199999999998</c:v>
                </c:pt>
                <c:pt idx="5945">
                  <c:v>594.702</c:v>
                </c:pt>
                <c:pt idx="5946">
                  <c:v>594.80200000000002</c:v>
                </c:pt>
                <c:pt idx="5947">
                  <c:v>594.90200000000004</c:v>
                </c:pt>
                <c:pt idx="5948">
                  <c:v>595.00199999999995</c:v>
                </c:pt>
                <c:pt idx="5949">
                  <c:v>595.10199999999998</c:v>
                </c:pt>
                <c:pt idx="5950">
                  <c:v>595.202</c:v>
                </c:pt>
                <c:pt idx="5951">
                  <c:v>595.30200000000002</c:v>
                </c:pt>
                <c:pt idx="5952">
                  <c:v>595.40200000000004</c:v>
                </c:pt>
                <c:pt idx="5953">
                  <c:v>595.50199999999995</c:v>
                </c:pt>
                <c:pt idx="5954">
                  <c:v>595.60199999999998</c:v>
                </c:pt>
                <c:pt idx="5955">
                  <c:v>595.702</c:v>
                </c:pt>
                <c:pt idx="5956">
                  <c:v>595.80200000000002</c:v>
                </c:pt>
                <c:pt idx="5957">
                  <c:v>595.90200000000004</c:v>
                </c:pt>
                <c:pt idx="5958">
                  <c:v>596.00199999999995</c:v>
                </c:pt>
                <c:pt idx="5959">
                  <c:v>596.10199999999998</c:v>
                </c:pt>
                <c:pt idx="5960">
                  <c:v>596.20100000000002</c:v>
                </c:pt>
                <c:pt idx="5961">
                  <c:v>596.30100000000004</c:v>
                </c:pt>
                <c:pt idx="5962">
                  <c:v>596.40099999999995</c:v>
                </c:pt>
                <c:pt idx="5963">
                  <c:v>596.50099999999998</c:v>
                </c:pt>
                <c:pt idx="5964">
                  <c:v>596.601</c:v>
                </c:pt>
                <c:pt idx="5965">
                  <c:v>596.70100000000002</c:v>
                </c:pt>
                <c:pt idx="5966">
                  <c:v>596.80100000000004</c:v>
                </c:pt>
                <c:pt idx="5967">
                  <c:v>596.90099999999995</c:v>
                </c:pt>
                <c:pt idx="5968">
                  <c:v>597.00099999999998</c:v>
                </c:pt>
                <c:pt idx="5969">
                  <c:v>597.101</c:v>
                </c:pt>
                <c:pt idx="5970">
                  <c:v>597.20100000000002</c:v>
                </c:pt>
                <c:pt idx="5971">
                  <c:v>597.30100000000004</c:v>
                </c:pt>
                <c:pt idx="5972">
                  <c:v>597.40099999999995</c:v>
                </c:pt>
                <c:pt idx="5973">
                  <c:v>597.50099999999998</c:v>
                </c:pt>
                <c:pt idx="5974">
                  <c:v>597.601</c:v>
                </c:pt>
                <c:pt idx="5975">
                  <c:v>597.70100000000002</c:v>
                </c:pt>
                <c:pt idx="5976">
                  <c:v>597.80100000000004</c:v>
                </c:pt>
                <c:pt idx="5977">
                  <c:v>597.90099999999995</c:v>
                </c:pt>
                <c:pt idx="5978">
                  <c:v>598.00099999999998</c:v>
                </c:pt>
                <c:pt idx="5979">
                  <c:v>598.101</c:v>
                </c:pt>
                <c:pt idx="5980">
                  <c:v>598.20100000000002</c:v>
                </c:pt>
                <c:pt idx="5981">
                  <c:v>598.30100000000004</c:v>
                </c:pt>
                <c:pt idx="5982">
                  <c:v>598.40099999999995</c:v>
                </c:pt>
                <c:pt idx="5983">
                  <c:v>598.50099999999998</c:v>
                </c:pt>
                <c:pt idx="5984">
                  <c:v>598.601</c:v>
                </c:pt>
                <c:pt idx="5985">
                  <c:v>598.70100000000002</c:v>
                </c:pt>
                <c:pt idx="5986">
                  <c:v>598.80100000000004</c:v>
                </c:pt>
                <c:pt idx="5987">
                  <c:v>598.90099999999995</c:v>
                </c:pt>
                <c:pt idx="5988">
                  <c:v>599.00099999999998</c:v>
                </c:pt>
                <c:pt idx="5989">
                  <c:v>599.101</c:v>
                </c:pt>
                <c:pt idx="5990">
                  <c:v>599.20100000000002</c:v>
                </c:pt>
                <c:pt idx="5991">
                  <c:v>599.30100000000004</c:v>
                </c:pt>
                <c:pt idx="5992">
                  <c:v>599.40099999999995</c:v>
                </c:pt>
                <c:pt idx="5993">
                  <c:v>599.50099999999998</c:v>
                </c:pt>
                <c:pt idx="5994">
                  <c:v>599.601</c:v>
                </c:pt>
                <c:pt idx="5995">
                  <c:v>599.70100000000002</c:v>
                </c:pt>
                <c:pt idx="5996">
                  <c:v>599.80100000000004</c:v>
                </c:pt>
                <c:pt idx="5997">
                  <c:v>599.90099999999995</c:v>
                </c:pt>
                <c:pt idx="5998">
                  <c:v>600.00099999999998</c:v>
                </c:pt>
                <c:pt idx="5999">
                  <c:v>600.101</c:v>
                </c:pt>
                <c:pt idx="6000">
                  <c:v>600.20100000000002</c:v>
                </c:pt>
                <c:pt idx="6001">
                  <c:v>600.29999999999995</c:v>
                </c:pt>
                <c:pt idx="6002">
                  <c:v>600.4</c:v>
                </c:pt>
                <c:pt idx="6003">
                  <c:v>600.5</c:v>
                </c:pt>
                <c:pt idx="6004">
                  <c:v>600.6</c:v>
                </c:pt>
                <c:pt idx="6005">
                  <c:v>600.70000000000005</c:v>
                </c:pt>
                <c:pt idx="6006">
                  <c:v>600.79999999999995</c:v>
                </c:pt>
                <c:pt idx="6007">
                  <c:v>600.9</c:v>
                </c:pt>
                <c:pt idx="6008">
                  <c:v>601</c:v>
                </c:pt>
                <c:pt idx="6009">
                  <c:v>601.1</c:v>
                </c:pt>
                <c:pt idx="6010">
                  <c:v>601.20000000000005</c:v>
                </c:pt>
                <c:pt idx="6011">
                  <c:v>601.29999999999995</c:v>
                </c:pt>
                <c:pt idx="6012">
                  <c:v>601.4</c:v>
                </c:pt>
                <c:pt idx="6013">
                  <c:v>601.5</c:v>
                </c:pt>
                <c:pt idx="6014">
                  <c:v>601.6</c:v>
                </c:pt>
                <c:pt idx="6015">
                  <c:v>601.70000000000005</c:v>
                </c:pt>
                <c:pt idx="6016">
                  <c:v>601.79999999999995</c:v>
                </c:pt>
                <c:pt idx="6017">
                  <c:v>601.9</c:v>
                </c:pt>
                <c:pt idx="6018">
                  <c:v>602</c:v>
                </c:pt>
                <c:pt idx="6019">
                  <c:v>602.1</c:v>
                </c:pt>
                <c:pt idx="6020">
                  <c:v>602.20000000000005</c:v>
                </c:pt>
                <c:pt idx="6021">
                  <c:v>602.29999999999995</c:v>
                </c:pt>
                <c:pt idx="6022">
                  <c:v>602.4</c:v>
                </c:pt>
                <c:pt idx="6023">
                  <c:v>602.5</c:v>
                </c:pt>
                <c:pt idx="6024">
                  <c:v>602.6</c:v>
                </c:pt>
                <c:pt idx="6025">
                  <c:v>602.70000000000005</c:v>
                </c:pt>
                <c:pt idx="6026">
                  <c:v>602.79999999999995</c:v>
                </c:pt>
                <c:pt idx="6027">
                  <c:v>602.9</c:v>
                </c:pt>
                <c:pt idx="6028">
                  <c:v>603</c:v>
                </c:pt>
                <c:pt idx="6029">
                  <c:v>603.1</c:v>
                </c:pt>
                <c:pt idx="6030">
                  <c:v>603.20000000000005</c:v>
                </c:pt>
                <c:pt idx="6031">
                  <c:v>603.29999999999995</c:v>
                </c:pt>
                <c:pt idx="6032">
                  <c:v>603.4</c:v>
                </c:pt>
                <c:pt idx="6033">
                  <c:v>603.5</c:v>
                </c:pt>
                <c:pt idx="6034">
                  <c:v>603.6</c:v>
                </c:pt>
                <c:pt idx="6035">
                  <c:v>603.70000000000005</c:v>
                </c:pt>
                <c:pt idx="6036">
                  <c:v>603.79999999999995</c:v>
                </c:pt>
                <c:pt idx="6037">
                  <c:v>603.9</c:v>
                </c:pt>
                <c:pt idx="6038">
                  <c:v>604</c:v>
                </c:pt>
                <c:pt idx="6039">
                  <c:v>604.1</c:v>
                </c:pt>
                <c:pt idx="6040">
                  <c:v>604.20000000000005</c:v>
                </c:pt>
                <c:pt idx="6041">
                  <c:v>604.29899999999998</c:v>
                </c:pt>
                <c:pt idx="6042">
                  <c:v>604.399</c:v>
                </c:pt>
                <c:pt idx="6043">
                  <c:v>604.49900000000002</c:v>
                </c:pt>
                <c:pt idx="6044">
                  <c:v>604.59900000000005</c:v>
                </c:pt>
                <c:pt idx="6045">
                  <c:v>604.69899999999996</c:v>
                </c:pt>
                <c:pt idx="6046">
                  <c:v>604.79899999999998</c:v>
                </c:pt>
                <c:pt idx="6047">
                  <c:v>604.899</c:v>
                </c:pt>
                <c:pt idx="6048">
                  <c:v>604.99900000000002</c:v>
                </c:pt>
                <c:pt idx="6049">
                  <c:v>605.09900000000005</c:v>
                </c:pt>
                <c:pt idx="6050">
                  <c:v>605.19899999999996</c:v>
                </c:pt>
                <c:pt idx="6051">
                  <c:v>605.29899999999998</c:v>
                </c:pt>
                <c:pt idx="6052">
                  <c:v>605.399</c:v>
                </c:pt>
                <c:pt idx="6053">
                  <c:v>605.49900000000002</c:v>
                </c:pt>
                <c:pt idx="6054">
                  <c:v>605.59900000000005</c:v>
                </c:pt>
                <c:pt idx="6055">
                  <c:v>605.69899999999996</c:v>
                </c:pt>
                <c:pt idx="6056">
                  <c:v>605.79899999999998</c:v>
                </c:pt>
                <c:pt idx="6057">
                  <c:v>605.899</c:v>
                </c:pt>
                <c:pt idx="6058">
                  <c:v>605.99900000000002</c:v>
                </c:pt>
                <c:pt idx="6059">
                  <c:v>606.09900000000005</c:v>
                </c:pt>
                <c:pt idx="6060">
                  <c:v>606.19899999999996</c:v>
                </c:pt>
                <c:pt idx="6061">
                  <c:v>606.29899999999998</c:v>
                </c:pt>
                <c:pt idx="6062">
                  <c:v>606.399</c:v>
                </c:pt>
                <c:pt idx="6063">
                  <c:v>606.49900000000002</c:v>
                </c:pt>
                <c:pt idx="6064">
                  <c:v>606.59900000000005</c:v>
                </c:pt>
                <c:pt idx="6065">
                  <c:v>606.69899999999996</c:v>
                </c:pt>
                <c:pt idx="6066">
                  <c:v>606.79899999999998</c:v>
                </c:pt>
                <c:pt idx="6067">
                  <c:v>606.899</c:v>
                </c:pt>
                <c:pt idx="6068">
                  <c:v>606.99900000000002</c:v>
                </c:pt>
                <c:pt idx="6069">
                  <c:v>607.09900000000005</c:v>
                </c:pt>
                <c:pt idx="6070">
                  <c:v>607.19899999999996</c:v>
                </c:pt>
                <c:pt idx="6071">
                  <c:v>607.29899999999998</c:v>
                </c:pt>
                <c:pt idx="6072">
                  <c:v>607.399</c:v>
                </c:pt>
                <c:pt idx="6073">
                  <c:v>607.49900000000002</c:v>
                </c:pt>
                <c:pt idx="6074">
                  <c:v>607.59900000000005</c:v>
                </c:pt>
                <c:pt idx="6075">
                  <c:v>607.69899999999996</c:v>
                </c:pt>
                <c:pt idx="6076">
                  <c:v>607.79899999999998</c:v>
                </c:pt>
                <c:pt idx="6077">
                  <c:v>607.899</c:v>
                </c:pt>
                <c:pt idx="6078">
                  <c:v>607.99900000000002</c:v>
                </c:pt>
                <c:pt idx="6079">
                  <c:v>608.09900000000005</c:v>
                </c:pt>
                <c:pt idx="6080">
                  <c:v>608.19899999999996</c:v>
                </c:pt>
                <c:pt idx="6081">
                  <c:v>608.29899999999998</c:v>
                </c:pt>
                <c:pt idx="6082">
                  <c:v>608.39800000000002</c:v>
                </c:pt>
                <c:pt idx="6083">
                  <c:v>608.49800000000005</c:v>
                </c:pt>
                <c:pt idx="6084">
                  <c:v>608.59799999999996</c:v>
                </c:pt>
                <c:pt idx="6085">
                  <c:v>608.69799999999998</c:v>
                </c:pt>
                <c:pt idx="6086">
                  <c:v>608.798</c:v>
                </c:pt>
                <c:pt idx="6087">
                  <c:v>608.89800000000002</c:v>
                </c:pt>
                <c:pt idx="6088">
                  <c:v>608.99800000000005</c:v>
                </c:pt>
                <c:pt idx="6089">
                  <c:v>609.09799999999996</c:v>
                </c:pt>
                <c:pt idx="6090">
                  <c:v>609.19799999999998</c:v>
                </c:pt>
                <c:pt idx="6091">
                  <c:v>609.298</c:v>
                </c:pt>
                <c:pt idx="6092">
                  <c:v>609.39800000000002</c:v>
                </c:pt>
                <c:pt idx="6093">
                  <c:v>609.49800000000005</c:v>
                </c:pt>
                <c:pt idx="6094">
                  <c:v>609.59799999999996</c:v>
                </c:pt>
                <c:pt idx="6095">
                  <c:v>609.69799999999998</c:v>
                </c:pt>
                <c:pt idx="6096">
                  <c:v>609.798</c:v>
                </c:pt>
                <c:pt idx="6097">
                  <c:v>609.89800000000002</c:v>
                </c:pt>
                <c:pt idx="6098">
                  <c:v>609.99800000000005</c:v>
                </c:pt>
                <c:pt idx="6099">
                  <c:v>610.09799999999996</c:v>
                </c:pt>
                <c:pt idx="6100">
                  <c:v>610.19799999999998</c:v>
                </c:pt>
                <c:pt idx="6101">
                  <c:v>610.298</c:v>
                </c:pt>
                <c:pt idx="6102">
                  <c:v>610.39800000000002</c:v>
                </c:pt>
                <c:pt idx="6103">
                  <c:v>610.49800000000005</c:v>
                </c:pt>
                <c:pt idx="6104">
                  <c:v>610.59799999999996</c:v>
                </c:pt>
                <c:pt idx="6105">
                  <c:v>610.69799999999998</c:v>
                </c:pt>
                <c:pt idx="6106">
                  <c:v>610.798</c:v>
                </c:pt>
                <c:pt idx="6107">
                  <c:v>610.89800000000002</c:v>
                </c:pt>
                <c:pt idx="6108">
                  <c:v>610.99800000000005</c:v>
                </c:pt>
                <c:pt idx="6109">
                  <c:v>611.09799999999996</c:v>
                </c:pt>
                <c:pt idx="6110">
                  <c:v>611.19799999999998</c:v>
                </c:pt>
                <c:pt idx="6111">
                  <c:v>611.298</c:v>
                </c:pt>
                <c:pt idx="6112">
                  <c:v>611.39800000000002</c:v>
                </c:pt>
                <c:pt idx="6113">
                  <c:v>611.49800000000005</c:v>
                </c:pt>
                <c:pt idx="6114">
                  <c:v>611.59799999999996</c:v>
                </c:pt>
                <c:pt idx="6115">
                  <c:v>611.69799999999998</c:v>
                </c:pt>
                <c:pt idx="6116">
                  <c:v>611.798</c:v>
                </c:pt>
                <c:pt idx="6117">
                  <c:v>611.89800000000002</c:v>
                </c:pt>
                <c:pt idx="6118">
                  <c:v>611.99800000000005</c:v>
                </c:pt>
                <c:pt idx="6119">
                  <c:v>612.09799999999996</c:v>
                </c:pt>
                <c:pt idx="6120">
                  <c:v>612.19799999999998</c:v>
                </c:pt>
                <c:pt idx="6121">
                  <c:v>612.298</c:v>
                </c:pt>
                <c:pt idx="6122">
                  <c:v>612.39800000000002</c:v>
                </c:pt>
                <c:pt idx="6123">
                  <c:v>612.49699999999996</c:v>
                </c:pt>
                <c:pt idx="6124">
                  <c:v>612.59699999999998</c:v>
                </c:pt>
                <c:pt idx="6125">
                  <c:v>612.697</c:v>
                </c:pt>
                <c:pt idx="6126">
                  <c:v>612.79700000000003</c:v>
                </c:pt>
                <c:pt idx="6127">
                  <c:v>612.89700000000005</c:v>
                </c:pt>
                <c:pt idx="6128">
                  <c:v>612.99699999999996</c:v>
                </c:pt>
                <c:pt idx="6129">
                  <c:v>613.09699999999998</c:v>
                </c:pt>
                <c:pt idx="6130">
                  <c:v>613.197</c:v>
                </c:pt>
                <c:pt idx="6131">
                  <c:v>613.29700000000003</c:v>
                </c:pt>
                <c:pt idx="6132">
                  <c:v>613.39700000000005</c:v>
                </c:pt>
                <c:pt idx="6133">
                  <c:v>613.49699999999996</c:v>
                </c:pt>
                <c:pt idx="6134">
                  <c:v>613.59699999999998</c:v>
                </c:pt>
                <c:pt idx="6135">
                  <c:v>613.697</c:v>
                </c:pt>
                <c:pt idx="6136">
                  <c:v>613.79700000000003</c:v>
                </c:pt>
                <c:pt idx="6137">
                  <c:v>613.89700000000005</c:v>
                </c:pt>
                <c:pt idx="6138">
                  <c:v>613.99699999999996</c:v>
                </c:pt>
                <c:pt idx="6139">
                  <c:v>614.09699999999998</c:v>
                </c:pt>
                <c:pt idx="6140">
                  <c:v>614.197</c:v>
                </c:pt>
                <c:pt idx="6141">
                  <c:v>614.29700000000003</c:v>
                </c:pt>
                <c:pt idx="6142">
                  <c:v>614.39700000000005</c:v>
                </c:pt>
                <c:pt idx="6143">
                  <c:v>614.49699999999996</c:v>
                </c:pt>
                <c:pt idx="6144">
                  <c:v>614.59699999999998</c:v>
                </c:pt>
                <c:pt idx="6145">
                  <c:v>614.697</c:v>
                </c:pt>
                <c:pt idx="6146">
                  <c:v>614.79700000000003</c:v>
                </c:pt>
                <c:pt idx="6147">
                  <c:v>614.89700000000005</c:v>
                </c:pt>
                <c:pt idx="6148">
                  <c:v>614.99699999999996</c:v>
                </c:pt>
                <c:pt idx="6149">
                  <c:v>615.09699999999998</c:v>
                </c:pt>
                <c:pt idx="6150">
                  <c:v>615.197</c:v>
                </c:pt>
                <c:pt idx="6151">
                  <c:v>615.29700000000003</c:v>
                </c:pt>
                <c:pt idx="6152">
                  <c:v>615.39700000000005</c:v>
                </c:pt>
                <c:pt idx="6153">
                  <c:v>615.49699999999996</c:v>
                </c:pt>
                <c:pt idx="6154">
                  <c:v>615.59699999999998</c:v>
                </c:pt>
                <c:pt idx="6155">
                  <c:v>615.697</c:v>
                </c:pt>
                <c:pt idx="6156">
                  <c:v>615.79700000000003</c:v>
                </c:pt>
                <c:pt idx="6157">
                  <c:v>615.89700000000005</c:v>
                </c:pt>
                <c:pt idx="6158">
                  <c:v>615.99699999999996</c:v>
                </c:pt>
                <c:pt idx="6159">
                  <c:v>616.09699999999998</c:v>
                </c:pt>
                <c:pt idx="6160">
                  <c:v>616.197</c:v>
                </c:pt>
                <c:pt idx="6161">
                  <c:v>616.29700000000003</c:v>
                </c:pt>
                <c:pt idx="6162">
                  <c:v>616.39700000000005</c:v>
                </c:pt>
                <c:pt idx="6163">
                  <c:v>616.49699999999996</c:v>
                </c:pt>
                <c:pt idx="6164">
                  <c:v>616.596</c:v>
                </c:pt>
                <c:pt idx="6165">
                  <c:v>616.69600000000003</c:v>
                </c:pt>
                <c:pt idx="6166">
                  <c:v>616.79600000000005</c:v>
                </c:pt>
                <c:pt idx="6167">
                  <c:v>616.89599999999996</c:v>
                </c:pt>
                <c:pt idx="6168">
                  <c:v>616.99599999999998</c:v>
                </c:pt>
                <c:pt idx="6169">
                  <c:v>617.096</c:v>
                </c:pt>
                <c:pt idx="6170">
                  <c:v>617.19600000000003</c:v>
                </c:pt>
                <c:pt idx="6171">
                  <c:v>617.29600000000005</c:v>
                </c:pt>
                <c:pt idx="6172">
                  <c:v>617.39599999999996</c:v>
                </c:pt>
                <c:pt idx="6173">
                  <c:v>617.49599999999998</c:v>
                </c:pt>
                <c:pt idx="6174">
                  <c:v>617.596</c:v>
                </c:pt>
                <c:pt idx="6175">
                  <c:v>617.69600000000003</c:v>
                </c:pt>
                <c:pt idx="6176">
                  <c:v>617.79600000000005</c:v>
                </c:pt>
                <c:pt idx="6177">
                  <c:v>617.89599999999996</c:v>
                </c:pt>
                <c:pt idx="6178">
                  <c:v>617.99599999999998</c:v>
                </c:pt>
                <c:pt idx="6179">
                  <c:v>618.096</c:v>
                </c:pt>
                <c:pt idx="6180">
                  <c:v>618.19600000000003</c:v>
                </c:pt>
                <c:pt idx="6181">
                  <c:v>618.29600000000005</c:v>
                </c:pt>
                <c:pt idx="6182">
                  <c:v>618.39599999999996</c:v>
                </c:pt>
                <c:pt idx="6183">
                  <c:v>618.49599999999998</c:v>
                </c:pt>
                <c:pt idx="6184">
                  <c:v>618.596</c:v>
                </c:pt>
                <c:pt idx="6185">
                  <c:v>618.69600000000003</c:v>
                </c:pt>
                <c:pt idx="6186">
                  <c:v>618.79600000000005</c:v>
                </c:pt>
                <c:pt idx="6187">
                  <c:v>618.89599999999996</c:v>
                </c:pt>
                <c:pt idx="6188">
                  <c:v>618.99599999999998</c:v>
                </c:pt>
                <c:pt idx="6189">
                  <c:v>619.096</c:v>
                </c:pt>
                <c:pt idx="6190">
                  <c:v>619.19600000000003</c:v>
                </c:pt>
                <c:pt idx="6191">
                  <c:v>619.29600000000005</c:v>
                </c:pt>
                <c:pt idx="6192">
                  <c:v>619.39599999999996</c:v>
                </c:pt>
                <c:pt idx="6193">
                  <c:v>619.49599999999998</c:v>
                </c:pt>
                <c:pt idx="6194">
                  <c:v>619.596</c:v>
                </c:pt>
                <c:pt idx="6195">
                  <c:v>619.69600000000003</c:v>
                </c:pt>
                <c:pt idx="6196">
                  <c:v>619.79600000000005</c:v>
                </c:pt>
                <c:pt idx="6197">
                  <c:v>619.89599999999996</c:v>
                </c:pt>
                <c:pt idx="6198">
                  <c:v>619.99599999999998</c:v>
                </c:pt>
                <c:pt idx="6199">
                  <c:v>620.096</c:v>
                </c:pt>
                <c:pt idx="6200">
                  <c:v>620.19600000000003</c:v>
                </c:pt>
                <c:pt idx="6201">
                  <c:v>620.29600000000005</c:v>
                </c:pt>
                <c:pt idx="6202">
                  <c:v>620.39599999999996</c:v>
                </c:pt>
                <c:pt idx="6203">
                  <c:v>620.49599999999998</c:v>
                </c:pt>
                <c:pt idx="6204">
                  <c:v>620.596</c:v>
                </c:pt>
                <c:pt idx="6205">
                  <c:v>620.69500000000005</c:v>
                </c:pt>
                <c:pt idx="6206">
                  <c:v>620.79499999999996</c:v>
                </c:pt>
                <c:pt idx="6207">
                  <c:v>620.89499999999998</c:v>
                </c:pt>
                <c:pt idx="6208">
                  <c:v>620.995</c:v>
                </c:pt>
                <c:pt idx="6209">
                  <c:v>621.09500000000003</c:v>
                </c:pt>
                <c:pt idx="6210">
                  <c:v>621.19500000000005</c:v>
                </c:pt>
                <c:pt idx="6211">
                  <c:v>621.29499999999996</c:v>
                </c:pt>
                <c:pt idx="6212">
                  <c:v>621.39499999999998</c:v>
                </c:pt>
                <c:pt idx="6213">
                  <c:v>621.495</c:v>
                </c:pt>
                <c:pt idx="6214">
                  <c:v>621.59500000000003</c:v>
                </c:pt>
                <c:pt idx="6215">
                  <c:v>621.69500000000005</c:v>
                </c:pt>
                <c:pt idx="6216">
                  <c:v>621.79499999999996</c:v>
                </c:pt>
                <c:pt idx="6217">
                  <c:v>621.89499999999998</c:v>
                </c:pt>
                <c:pt idx="6218">
                  <c:v>621.995</c:v>
                </c:pt>
                <c:pt idx="6219">
                  <c:v>622.09500000000003</c:v>
                </c:pt>
                <c:pt idx="6220">
                  <c:v>622.19500000000005</c:v>
                </c:pt>
                <c:pt idx="6221">
                  <c:v>622.29499999999996</c:v>
                </c:pt>
                <c:pt idx="6222">
                  <c:v>622.39499999999998</c:v>
                </c:pt>
                <c:pt idx="6223">
                  <c:v>622.495</c:v>
                </c:pt>
                <c:pt idx="6224">
                  <c:v>622.59500000000003</c:v>
                </c:pt>
                <c:pt idx="6225">
                  <c:v>622.69500000000005</c:v>
                </c:pt>
                <c:pt idx="6226">
                  <c:v>622.79499999999996</c:v>
                </c:pt>
                <c:pt idx="6227">
                  <c:v>622.89499999999998</c:v>
                </c:pt>
                <c:pt idx="6228">
                  <c:v>622.995</c:v>
                </c:pt>
                <c:pt idx="6229">
                  <c:v>623.09500000000003</c:v>
                </c:pt>
                <c:pt idx="6230">
                  <c:v>623.19500000000005</c:v>
                </c:pt>
                <c:pt idx="6231">
                  <c:v>623.29499999999996</c:v>
                </c:pt>
                <c:pt idx="6232">
                  <c:v>623.39499999999998</c:v>
                </c:pt>
                <c:pt idx="6233">
                  <c:v>623.495</c:v>
                </c:pt>
                <c:pt idx="6234">
                  <c:v>623.59500000000003</c:v>
                </c:pt>
                <c:pt idx="6235">
                  <c:v>623.69500000000005</c:v>
                </c:pt>
                <c:pt idx="6236">
                  <c:v>623.79499999999996</c:v>
                </c:pt>
                <c:pt idx="6237">
                  <c:v>623.89499999999998</c:v>
                </c:pt>
                <c:pt idx="6238">
                  <c:v>623.995</c:v>
                </c:pt>
                <c:pt idx="6239">
                  <c:v>624.09500000000003</c:v>
                </c:pt>
                <c:pt idx="6240">
                  <c:v>624.19500000000005</c:v>
                </c:pt>
                <c:pt idx="6241">
                  <c:v>624.29499999999996</c:v>
                </c:pt>
                <c:pt idx="6242">
                  <c:v>624.39499999999998</c:v>
                </c:pt>
                <c:pt idx="6243">
                  <c:v>624.495</c:v>
                </c:pt>
                <c:pt idx="6244">
                  <c:v>624.59500000000003</c:v>
                </c:pt>
                <c:pt idx="6245">
                  <c:v>624.69500000000005</c:v>
                </c:pt>
                <c:pt idx="6246">
                  <c:v>624.79399999999998</c:v>
                </c:pt>
                <c:pt idx="6247">
                  <c:v>624.89400000000001</c:v>
                </c:pt>
                <c:pt idx="6248">
                  <c:v>624.99400000000003</c:v>
                </c:pt>
                <c:pt idx="6249">
                  <c:v>625.09400000000005</c:v>
                </c:pt>
                <c:pt idx="6250">
                  <c:v>625.19399999999996</c:v>
                </c:pt>
                <c:pt idx="6251">
                  <c:v>625.29399999999998</c:v>
                </c:pt>
                <c:pt idx="6252">
                  <c:v>625.39400000000001</c:v>
                </c:pt>
                <c:pt idx="6253">
                  <c:v>625.49400000000003</c:v>
                </c:pt>
                <c:pt idx="6254">
                  <c:v>625.59400000000005</c:v>
                </c:pt>
                <c:pt idx="6255">
                  <c:v>625.69399999999996</c:v>
                </c:pt>
                <c:pt idx="6256">
                  <c:v>625.79399999999998</c:v>
                </c:pt>
                <c:pt idx="6257">
                  <c:v>625.89400000000001</c:v>
                </c:pt>
                <c:pt idx="6258">
                  <c:v>625.99400000000003</c:v>
                </c:pt>
                <c:pt idx="6259">
                  <c:v>626.09400000000005</c:v>
                </c:pt>
                <c:pt idx="6260">
                  <c:v>626.19399999999996</c:v>
                </c:pt>
                <c:pt idx="6261">
                  <c:v>626.29399999999998</c:v>
                </c:pt>
                <c:pt idx="6262">
                  <c:v>626.39400000000001</c:v>
                </c:pt>
                <c:pt idx="6263">
                  <c:v>626.49400000000003</c:v>
                </c:pt>
                <c:pt idx="6264">
                  <c:v>626.59400000000005</c:v>
                </c:pt>
                <c:pt idx="6265">
                  <c:v>626.69399999999996</c:v>
                </c:pt>
                <c:pt idx="6266">
                  <c:v>626.79399999999998</c:v>
                </c:pt>
                <c:pt idx="6267">
                  <c:v>626.89400000000001</c:v>
                </c:pt>
                <c:pt idx="6268">
                  <c:v>626.99400000000003</c:v>
                </c:pt>
                <c:pt idx="6269">
                  <c:v>627.09400000000005</c:v>
                </c:pt>
                <c:pt idx="6270">
                  <c:v>627.19399999999996</c:v>
                </c:pt>
                <c:pt idx="6271">
                  <c:v>627.29399999999998</c:v>
                </c:pt>
                <c:pt idx="6272">
                  <c:v>627.39400000000001</c:v>
                </c:pt>
                <c:pt idx="6273">
                  <c:v>627.49400000000003</c:v>
                </c:pt>
                <c:pt idx="6274">
                  <c:v>627.59400000000005</c:v>
                </c:pt>
                <c:pt idx="6275">
                  <c:v>627.69399999999996</c:v>
                </c:pt>
                <c:pt idx="6276">
                  <c:v>627.79399999999998</c:v>
                </c:pt>
                <c:pt idx="6277">
                  <c:v>627.89400000000001</c:v>
                </c:pt>
                <c:pt idx="6278">
                  <c:v>627.99400000000003</c:v>
                </c:pt>
                <c:pt idx="6279">
                  <c:v>628.09400000000005</c:v>
                </c:pt>
                <c:pt idx="6280">
                  <c:v>628.19399999999996</c:v>
                </c:pt>
                <c:pt idx="6281">
                  <c:v>628.29399999999998</c:v>
                </c:pt>
                <c:pt idx="6282">
                  <c:v>628.39400000000001</c:v>
                </c:pt>
                <c:pt idx="6283">
                  <c:v>628.49400000000003</c:v>
                </c:pt>
                <c:pt idx="6284">
                  <c:v>628.59400000000005</c:v>
                </c:pt>
                <c:pt idx="6285">
                  <c:v>628.69399999999996</c:v>
                </c:pt>
                <c:pt idx="6286">
                  <c:v>628.79399999999998</c:v>
                </c:pt>
                <c:pt idx="6287">
                  <c:v>628.89300000000003</c:v>
                </c:pt>
                <c:pt idx="6288">
                  <c:v>628.99300000000005</c:v>
                </c:pt>
                <c:pt idx="6289">
                  <c:v>629.09299999999996</c:v>
                </c:pt>
                <c:pt idx="6290">
                  <c:v>629.19299999999998</c:v>
                </c:pt>
                <c:pt idx="6291">
                  <c:v>629.29300000000001</c:v>
                </c:pt>
                <c:pt idx="6292">
                  <c:v>629.39300000000003</c:v>
                </c:pt>
                <c:pt idx="6293">
                  <c:v>629.49300000000005</c:v>
                </c:pt>
                <c:pt idx="6294">
                  <c:v>629.59299999999996</c:v>
                </c:pt>
                <c:pt idx="6295">
                  <c:v>629.69299999999998</c:v>
                </c:pt>
                <c:pt idx="6296">
                  <c:v>629.79300000000001</c:v>
                </c:pt>
                <c:pt idx="6297">
                  <c:v>629.89300000000003</c:v>
                </c:pt>
                <c:pt idx="6298">
                  <c:v>629.99300000000005</c:v>
                </c:pt>
                <c:pt idx="6299">
                  <c:v>630.09299999999996</c:v>
                </c:pt>
                <c:pt idx="6300">
                  <c:v>630.19299999999998</c:v>
                </c:pt>
                <c:pt idx="6301">
                  <c:v>630.29300000000001</c:v>
                </c:pt>
                <c:pt idx="6302">
                  <c:v>630.39300000000003</c:v>
                </c:pt>
                <c:pt idx="6303">
                  <c:v>630.49300000000005</c:v>
                </c:pt>
                <c:pt idx="6304">
                  <c:v>630.59299999999996</c:v>
                </c:pt>
                <c:pt idx="6305">
                  <c:v>630.69299999999998</c:v>
                </c:pt>
                <c:pt idx="6306">
                  <c:v>630.79300000000001</c:v>
                </c:pt>
                <c:pt idx="6307">
                  <c:v>630.89300000000003</c:v>
                </c:pt>
                <c:pt idx="6308">
                  <c:v>630.99300000000005</c:v>
                </c:pt>
                <c:pt idx="6309">
                  <c:v>631.09299999999996</c:v>
                </c:pt>
                <c:pt idx="6310">
                  <c:v>631.19299999999998</c:v>
                </c:pt>
                <c:pt idx="6311">
                  <c:v>631.29300000000001</c:v>
                </c:pt>
                <c:pt idx="6312">
                  <c:v>631.39300000000003</c:v>
                </c:pt>
                <c:pt idx="6313">
                  <c:v>631.49300000000005</c:v>
                </c:pt>
                <c:pt idx="6314">
                  <c:v>631.59299999999996</c:v>
                </c:pt>
                <c:pt idx="6315">
                  <c:v>631.69299999999998</c:v>
                </c:pt>
                <c:pt idx="6316">
                  <c:v>631.79300000000001</c:v>
                </c:pt>
                <c:pt idx="6317">
                  <c:v>631.89300000000003</c:v>
                </c:pt>
                <c:pt idx="6318">
                  <c:v>631.99300000000005</c:v>
                </c:pt>
                <c:pt idx="6319">
                  <c:v>632.09299999999996</c:v>
                </c:pt>
                <c:pt idx="6320">
                  <c:v>632.19299999999998</c:v>
                </c:pt>
                <c:pt idx="6321">
                  <c:v>632.29300000000001</c:v>
                </c:pt>
                <c:pt idx="6322">
                  <c:v>632.39300000000003</c:v>
                </c:pt>
                <c:pt idx="6323">
                  <c:v>632.49300000000005</c:v>
                </c:pt>
                <c:pt idx="6324">
                  <c:v>632.59299999999996</c:v>
                </c:pt>
                <c:pt idx="6325">
                  <c:v>632.69299999999998</c:v>
                </c:pt>
                <c:pt idx="6326">
                  <c:v>632.79300000000001</c:v>
                </c:pt>
                <c:pt idx="6327">
                  <c:v>632.89300000000003</c:v>
                </c:pt>
                <c:pt idx="6328">
                  <c:v>632.99199999999996</c:v>
                </c:pt>
                <c:pt idx="6329">
                  <c:v>633.09199999999998</c:v>
                </c:pt>
                <c:pt idx="6330">
                  <c:v>633.19200000000001</c:v>
                </c:pt>
                <c:pt idx="6331">
                  <c:v>633.29200000000003</c:v>
                </c:pt>
                <c:pt idx="6332">
                  <c:v>633.39200000000005</c:v>
                </c:pt>
                <c:pt idx="6333">
                  <c:v>633.49199999999996</c:v>
                </c:pt>
                <c:pt idx="6334">
                  <c:v>633.59199999999998</c:v>
                </c:pt>
                <c:pt idx="6335">
                  <c:v>633.69200000000001</c:v>
                </c:pt>
                <c:pt idx="6336">
                  <c:v>633.79200000000003</c:v>
                </c:pt>
                <c:pt idx="6337">
                  <c:v>633.89200000000005</c:v>
                </c:pt>
                <c:pt idx="6338">
                  <c:v>633.99199999999996</c:v>
                </c:pt>
                <c:pt idx="6339">
                  <c:v>634.09199999999998</c:v>
                </c:pt>
                <c:pt idx="6340">
                  <c:v>634.19200000000001</c:v>
                </c:pt>
                <c:pt idx="6341">
                  <c:v>634.29200000000003</c:v>
                </c:pt>
                <c:pt idx="6342">
                  <c:v>634.39200000000005</c:v>
                </c:pt>
                <c:pt idx="6343">
                  <c:v>634.49199999999996</c:v>
                </c:pt>
                <c:pt idx="6344">
                  <c:v>634.59199999999998</c:v>
                </c:pt>
                <c:pt idx="6345">
                  <c:v>634.69200000000001</c:v>
                </c:pt>
                <c:pt idx="6346">
                  <c:v>634.79200000000003</c:v>
                </c:pt>
                <c:pt idx="6347">
                  <c:v>634.89200000000005</c:v>
                </c:pt>
                <c:pt idx="6348">
                  <c:v>634.99199999999996</c:v>
                </c:pt>
                <c:pt idx="6349">
                  <c:v>635.09199999999998</c:v>
                </c:pt>
                <c:pt idx="6350">
                  <c:v>635.19200000000001</c:v>
                </c:pt>
                <c:pt idx="6351">
                  <c:v>635.29200000000003</c:v>
                </c:pt>
                <c:pt idx="6352">
                  <c:v>635.39200000000005</c:v>
                </c:pt>
                <c:pt idx="6353">
                  <c:v>635.49199999999996</c:v>
                </c:pt>
                <c:pt idx="6354">
                  <c:v>635.59199999999998</c:v>
                </c:pt>
                <c:pt idx="6355">
                  <c:v>635.69200000000001</c:v>
                </c:pt>
                <c:pt idx="6356">
                  <c:v>635.79200000000003</c:v>
                </c:pt>
                <c:pt idx="6357">
                  <c:v>635.89200000000005</c:v>
                </c:pt>
                <c:pt idx="6358">
                  <c:v>635.99199999999996</c:v>
                </c:pt>
                <c:pt idx="6359">
                  <c:v>636.09199999999998</c:v>
                </c:pt>
                <c:pt idx="6360">
                  <c:v>636.19200000000001</c:v>
                </c:pt>
                <c:pt idx="6361">
                  <c:v>636.29200000000003</c:v>
                </c:pt>
                <c:pt idx="6362">
                  <c:v>636.39200000000005</c:v>
                </c:pt>
                <c:pt idx="6363">
                  <c:v>636.49199999999996</c:v>
                </c:pt>
                <c:pt idx="6364">
                  <c:v>636.59199999999998</c:v>
                </c:pt>
                <c:pt idx="6365">
                  <c:v>636.69200000000001</c:v>
                </c:pt>
                <c:pt idx="6366">
                  <c:v>636.79200000000003</c:v>
                </c:pt>
                <c:pt idx="6367">
                  <c:v>636.89200000000005</c:v>
                </c:pt>
                <c:pt idx="6368">
                  <c:v>636.99199999999996</c:v>
                </c:pt>
                <c:pt idx="6369">
                  <c:v>637.09100000000001</c:v>
                </c:pt>
                <c:pt idx="6370">
                  <c:v>637.19100000000003</c:v>
                </c:pt>
                <c:pt idx="6371">
                  <c:v>637.29100000000005</c:v>
                </c:pt>
                <c:pt idx="6372">
                  <c:v>637.39099999999996</c:v>
                </c:pt>
                <c:pt idx="6373">
                  <c:v>637.49099999999999</c:v>
                </c:pt>
                <c:pt idx="6374">
                  <c:v>637.59100000000001</c:v>
                </c:pt>
                <c:pt idx="6375">
                  <c:v>637.69100000000003</c:v>
                </c:pt>
                <c:pt idx="6376">
                  <c:v>637.79100000000005</c:v>
                </c:pt>
                <c:pt idx="6377">
                  <c:v>637.89099999999996</c:v>
                </c:pt>
                <c:pt idx="6378">
                  <c:v>637.99099999999999</c:v>
                </c:pt>
                <c:pt idx="6379">
                  <c:v>638.09100000000001</c:v>
                </c:pt>
                <c:pt idx="6380">
                  <c:v>638.19100000000003</c:v>
                </c:pt>
                <c:pt idx="6381">
                  <c:v>638.29100000000005</c:v>
                </c:pt>
                <c:pt idx="6382">
                  <c:v>638.39099999999996</c:v>
                </c:pt>
                <c:pt idx="6383">
                  <c:v>638.49099999999999</c:v>
                </c:pt>
                <c:pt idx="6384">
                  <c:v>638.59100000000001</c:v>
                </c:pt>
                <c:pt idx="6385">
                  <c:v>638.69100000000003</c:v>
                </c:pt>
                <c:pt idx="6386">
                  <c:v>638.79100000000005</c:v>
                </c:pt>
                <c:pt idx="6387">
                  <c:v>638.89099999999996</c:v>
                </c:pt>
                <c:pt idx="6388">
                  <c:v>638.99099999999999</c:v>
                </c:pt>
                <c:pt idx="6389">
                  <c:v>639.09100000000001</c:v>
                </c:pt>
                <c:pt idx="6390">
                  <c:v>639.19100000000003</c:v>
                </c:pt>
                <c:pt idx="6391">
                  <c:v>639.29100000000005</c:v>
                </c:pt>
                <c:pt idx="6392">
                  <c:v>639.39099999999996</c:v>
                </c:pt>
                <c:pt idx="6393">
                  <c:v>639.49099999999999</c:v>
                </c:pt>
                <c:pt idx="6394">
                  <c:v>639.59100000000001</c:v>
                </c:pt>
                <c:pt idx="6395">
                  <c:v>639.69100000000003</c:v>
                </c:pt>
                <c:pt idx="6396">
                  <c:v>639.79100000000005</c:v>
                </c:pt>
                <c:pt idx="6397">
                  <c:v>639.89099999999996</c:v>
                </c:pt>
                <c:pt idx="6398">
                  <c:v>639.99099999999999</c:v>
                </c:pt>
                <c:pt idx="6399">
                  <c:v>640.09100000000001</c:v>
                </c:pt>
                <c:pt idx="6400">
                  <c:v>640.19100000000003</c:v>
                </c:pt>
                <c:pt idx="6401">
                  <c:v>640.29100000000005</c:v>
                </c:pt>
                <c:pt idx="6402">
                  <c:v>640.39099999999996</c:v>
                </c:pt>
                <c:pt idx="6403">
                  <c:v>640.49099999999999</c:v>
                </c:pt>
                <c:pt idx="6404">
                  <c:v>640.59100000000001</c:v>
                </c:pt>
                <c:pt idx="6405">
                  <c:v>640.69100000000003</c:v>
                </c:pt>
                <c:pt idx="6406">
                  <c:v>640.79100000000005</c:v>
                </c:pt>
                <c:pt idx="6407">
                  <c:v>640.89099999999996</c:v>
                </c:pt>
                <c:pt idx="6408">
                  <c:v>640.99099999999999</c:v>
                </c:pt>
                <c:pt idx="6409">
                  <c:v>641.09100000000001</c:v>
                </c:pt>
                <c:pt idx="6410">
                  <c:v>641.19000000000005</c:v>
                </c:pt>
                <c:pt idx="6411">
                  <c:v>641.29</c:v>
                </c:pt>
                <c:pt idx="6412">
                  <c:v>641.39</c:v>
                </c:pt>
                <c:pt idx="6413">
                  <c:v>641.49</c:v>
                </c:pt>
                <c:pt idx="6414">
                  <c:v>641.59</c:v>
                </c:pt>
                <c:pt idx="6415">
                  <c:v>641.69000000000005</c:v>
                </c:pt>
                <c:pt idx="6416">
                  <c:v>641.79</c:v>
                </c:pt>
                <c:pt idx="6417">
                  <c:v>641.89</c:v>
                </c:pt>
                <c:pt idx="6418">
                  <c:v>641.99</c:v>
                </c:pt>
                <c:pt idx="6419">
                  <c:v>642.09</c:v>
                </c:pt>
                <c:pt idx="6420">
                  <c:v>642.19000000000005</c:v>
                </c:pt>
                <c:pt idx="6421">
                  <c:v>642.29</c:v>
                </c:pt>
                <c:pt idx="6422">
                  <c:v>642.39</c:v>
                </c:pt>
                <c:pt idx="6423">
                  <c:v>642.49</c:v>
                </c:pt>
                <c:pt idx="6424">
                  <c:v>642.59</c:v>
                </c:pt>
                <c:pt idx="6425">
                  <c:v>642.69000000000005</c:v>
                </c:pt>
                <c:pt idx="6426">
                  <c:v>642.79</c:v>
                </c:pt>
                <c:pt idx="6427">
                  <c:v>642.89</c:v>
                </c:pt>
                <c:pt idx="6428">
                  <c:v>642.99</c:v>
                </c:pt>
                <c:pt idx="6429">
                  <c:v>643.09</c:v>
                </c:pt>
                <c:pt idx="6430">
                  <c:v>643.19000000000005</c:v>
                </c:pt>
                <c:pt idx="6431">
                  <c:v>643.29</c:v>
                </c:pt>
                <c:pt idx="6432">
                  <c:v>643.39</c:v>
                </c:pt>
                <c:pt idx="6433">
                  <c:v>643.49</c:v>
                </c:pt>
                <c:pt idx="6434">
                  <c:v>643.59</c:v>
                </c:pt>
                <c:pt idx="6435">
                  <c:v>643.69000000000005</c:v>
                </c:pt>
                <c:pt idx="6436">
                  <c:v>643.79</c:v>
                </c:pt>
                <c:pt idx="6437">
                  <c:v>643.89</c:v>
                </c:pt>
                <c:pt idx="6438">
                  <c:v>643.99</c:v>
                </c:pt>
                <c:pt idx="6439">
                  <c:v>644.09</c:v>
                </c:pt>
                <c:pt idx="6440">
                  <c:v>644.19000000000005</c:v>
                </c:pt>
                <c:pt idx="6441">
                  <c:v>644.29</c:v>
                </c:pt>
                <c:pt idx="6442">
                  <c:v>644.39</c:v>
                </c:pt>
                <c:pt idx="6443">
                  <c:v>644.49</c:v>
                </c:pt>
                <c:pt idx="6444">
                  <c:v>644.59</c:v>
                </c:pt>
                <c:pt idx="6445">
                  <c:v>644.69000000000005</c:v>
                </c:pt>
                <c:pt idx="6446">
                  <c:v>644.79</c:v>
                </c:pt>
                <c:pt idx="6447">
                  <c:v>644.89</c:v>
                </c:pt>
                <c:pt idx="6448">
                  <c:v>644.99</c:v>
                </c:pt>
                <c:pt idx="6449">
                  <c:v>645.09</c:v>
                </c:pt>
                <c:pt idx="6450">
                  <c:v>645.19000000000005</c:v>
                </c:pt>
                <c:pt idx="6451">
                  <c:v>645.28899999999999</c:v>
                </c:pt>
                <c:pt idx="6452">
                  <c:v>645.38900000000001</c:v>
                </c:pt>
                <c:pt idx="6453">
                  <c:v>645.48900000000003</c:v>
                </c:pt>
                <c:pt idx="6454">
                  <c:v>645.58900000000006</c:v>
                </c:pt>
                <c:pt idx="6455">
                  <c:v>645.68899999999996</c:v>
                </c:pt>
                <c:pt idx="6456">
                  <c:v>645.78899999999999</c:v>
                </c:pt>
                <c:pt idx="6457">
                  <c:v>645.88900000000001</c:v>
                </c:pt>
                <c:pt idx="6458">
                  <c:v>645.98900000000003</c:v>
                </c:pt>
                <c:pt idx="6459">
                  <c:v>646.08900000000006</c:v>
                </c:pt>
                <c:pt idx="6460">
                  <c:v>646.18899999999996</c:v>
                </c:pt>
                <c:pt idx="6461">
                  <c:v>646.28899999999999</c:v>
                </c:pt>
                <c:pt idx="6462">
                  <c:v>646.38900000000001</c:v>
                </c:pt>
                <c:pt idx="6463">
                  <c:v>646.48900000000003</c:v>
                </c:pt>
                <c:pt idx="6464">
                  <c:v>646.58900000000006</c:v>
                </c:pt>
                <c:pt idx="6465">
                  <c:v>646.68899999999996</c:v>
                </c:pt>
                <c:pt idx="6466">
                  <c:v>646.78899999999999</c:v>
                </c:pt>
                <c:pt idx="6467">
                  <c:v>646.88900000000001</c:v>
                </c:pt>
                <c:pt idx="6468">
                  <c:v>646.98900000000003</c:v>
                </c:pt>
                <c:pt idx="6469">
                  <c:v>647.08900000000006</c:v>
                </c:pt>
                <c:pt idx="6470">
                  <c:v>647.18899999999996</c:v>
                </c:pt>
                <c:pt idx="6471">
                  <c:v>647.28899999999999</c:v>
                </c:pt>
                <c:pt idx="6472">
                  <c:v>647.38900000000001</c:v>
                </c:pt>
                <c:pt idx="6473">
                  <c:v>647.48900000000003</c:v>
                </c:pt>
                <c:pt idx="6474">
                  <c:v>647.58900000000006</c:v>
                </c:pt>
                <c:pt idx="6475">
                  <c:v>647.68899999999996</c:v>
                </c:pt>
                <c:pt idx="6476">
                  <c:v>647.78899999999999</c:v>
                </c:pt>
                <c:pt idx="6477">
                  <c:v>647.88900000000001</c:v>
                </c:pt>
                <c:pt idx="6478">
                  <c:v>647.98900000000003</c:v>
                </c:pt>
                <c:pt idx="6479">
                  <c:v>648.08900000000006</c:v>
                </c:pt>
                <c:pt idx="6480">
                  <c:v>648.18899999999996</c:v>
                </c:pt>
                <c:pt idx="6481">
                  <c:v>648.28899999999999</c:v>
                </c:pt>
                <c:pt idx="6482">
                  <c:v>648.38900000000001</c:v>
                </c:pt>
                <c:pt idx="6483">
                  <c:v>648.48900000000003</c:v>
                </c:pt>
                <c:pt idx="6484">
                  <c:v>648.58900000000006</c:v>
                </c:pt>
                <c:pt idx="6485">
                  <c:v>648.68899999999996</c:v>
                </c:pt>
                <c:pt idx="6486">
                  <c:v>648.78899999999999</c:v>
                </c:pt>
                <c:pt idx="6487">
                  <c:v>648.88900000000001</c:v>
                </c:pt>
                <c:pt idx="6488">
                  <c:v>648.98900000000003</c:v>
                </c:pt>
                <c:pt idx="6489">
                  <c:v>649.08900000000006</c:v>
                </c:pt>
                <c:pt idx="6490">
                  <c:v>649.18899999999996</c:v>
                </c:pt>
                <c:pt idx="6491">
                  <c:v>649.28899999999999</c:v>
                </c:pt>
                <c:pt idx="6492">
                  <c:v>649.38800000000003</c:v>
                </c:pt>
                <c:pt idx="6493">
                  <c:v>649.48800000000006</c:v>
                </c:pt>
                <c:pt idx="6494">
                  <c:v>649.58799999999997</c:v>
                </c:pt>
                <c:pt idx="6495">
                  <c:v>649.68799999999999</c:v>
                </c:pt>
                <c:pt idx="6496">
                  <c:v>649.78800000000001</c:v>
                </c:pt>
                <c:pt idx="6497">
                  <c:v>649.88800000000003</c:v>
                </c:pt>
                <c:pt idx="6498">
                  <c:v>649.98800000000006</c:v>
                </c:pt>
                <c:pt idx="6499">
                  <c:v>650.08799999999997</c:v>
                </c:pt>
                <c:pt idx="6500">
                  <c:v>650.18799999999999</c:v>
                </c:pt>
                <c:pt idx="6501">
                  <c:v>650.28800000000001</c:v>
                </c:pt>
                <c:pt idx="6502">
                  <c:v>650.38800000000003</c:v>
                </c:pt>
                <c:pt idx="6503">
                  <c:v>650.48800000000006</c:v>
                </c:pt>
                <c:pt idx="6504">
                  <c:v>650.58799999999997</c:v>
                </c:pt>
                <c:pt idx="6505">
                  <c:v>650.68799999999999</c:v>
                </c:pt>
                <c:pt idx="6506">
                  <c:v>650.78800000000001</c:v>
                </c:pt>
                <c:pt idx="6507">
                  <c:v>650.88800000000003</c:v>
                </c:pt>
                <c:pt idx="6508">
                  <c:v>650.98800000000006</c:v>
                </c:pt>
                <c:pt idx="6509">
                  <c:v>651.08799999999997</c:v>
                </c:pt>
                <c:pt idx="6510">
                  <c:v>651.18799999999999</c:v>
                </c:pt>
                <c:pt idx="6511">
                  <c:v>651.28800000000001</c:v>
                </c:pt>
                <c:pt idx="6512">
                  <c:v>651.38800000000003</c:v>
                </c:pt>
                <c:pt idx="6513">
                  <c:v>651.48800000000006</c:v>
                </c:pt>
                <c:pt idx="6514">
                  <c:v>651.58799999999997</c:v>
                </c:pt>
                <c:pt idx="6515">
                  <c:v>651.68799999999999</c:v>
                </c:pt>
                <c:pt idx="6516">
                  <c:v>651.78800000000001</c:v>
                </c:pt>
                <c:pt idx="6517">
                  <c:v>651.88800000000003</c:v>
                </c:pt>
                <c:pt idx="6518">
                  <c:v>651.98800000000006</c:v>
                </c:pt>
                <c:pt idx="6519">
                  <c:v>652.08799999999997</c:v>
                </c:pt>
                <c:pt idx="6520">
                  <c:v>652.18799999999999</c:v>
                </c:pt>
                <c:pt idx="6521">
                  <c:v>652.28800000000001</c:v>
                </c:pt>
                <c:pt idx="6522">
                  <c:v>652.38800000000003</c:v>
                </c:pt>
                <c:pt idx="6523">
                  <c:v>652.48800000000006</c:v>
                </c:pt>
                <c:pt idx="6524">
                  <c:v>652.58799999999997</c:v>
                </c:pt>
                <c:pt idx="6525">
                  <c:v>652.68799999999999</c:v>
                </c:pt>
                <c:pt idx="6526">
                  <c:v>652.78800000000001</c:v>
                </c:pt>
                <c:pt idx="6527">
                  <c:v>652.88800000000003</c:v>
                </c:pt>
                <c:pt idx="6528">
                  <c:v>652.98800000000006</c:v>
                </c:pt>
                <c:pt idx="6529">
                  <c:v>653.08799999999997</c:v>
                </c:pt>
                <c:pt idx="6530">
                  <c:v>653.18799999999999</c:v>
                </c:pt>
                <c:pt idx="6531">
                  <c:v>653.28800000000001</c:v>
                </c:pt>
                <c:pt idx="6532">
                  <c:v>653.38800000000003</c:v>
                </c:pt>
                <c:pt idx="6533">
                  <c:v>653.48699999999997</c:v>
                </c:pt>
                <c:pt idx="6534">
                  <c:v>653.58699999999999</c:v>
                </c:pt>
                <c:pt idx="6535">
                  <c:v>653.68700000000001</c:v>
                </c:pt>
                <c:pt idx="6536">
                  <c:v>653.78700000000003</c:v>
                </c:pt>
                <c:pt idx="6537">
                  <c:v>653.88699999999994</c:v>
                </c:pt>
                <c:pt idx="6538">
                  <c:v>653.98699999999997</c:v>
                </c:pt>
                <c:pt idx="6539">
                  <c:v>654.08699999999999</c:v>
                </c:pt>
                <c:pt idx="6540">
                  <c:v>654.18700000000001</c:v>
                </c:pt>
                <c:pt idx="6541">
                  <c:v>654.28700000000003</c:v>
                </c:pt>
                <c:pt idx="6542">
                  <c:v>654.38699999999994</c:v>
                </c:pt>
                <c:pt idx="6543">
                  <c:v>654.48699999999997</c:v>
                </c:pt>
                <c:pt idx="6544">
                  <c:v>654.58699999999999</c:v>
                </c:pt>
                <c:pt idx="6545">
                  <c:v>654.68700000000001</c:v>
                </c:pt>
                <c:pt idx="6546">
                  <c:v>654.78700000000003</c:v>
                </c:pt>
                <c:pt idx="6547">
                  <c:v>654.88699999999994</c:v>
                </c:pt>
                <c:pt idx="6548">
                  <c:v>654.98699999999997</c:v>
                </c:pt>
                <c:pt idx="6549">
                  <c:v>655.08699999999999</c:v>
                </c:pt>
                <c:pt idx="6550">
                  <c:v>655.18700000000001</c:v>
                </c:pt>
                <c:pt idx="6551">
                  <c:v>655.28700000000003</c:v>
                </c:pt>
                <c:pt idx="6552">
                  <c:v>655.38699999999994</c:v>
                </c:pt>
                <c:pt idx="6553">
                  <c:v>655.48699999999997</c:v>
                </c:pt>
                <c:pt idx="6554">
                  <c:v>655.58699999999999</c:v>
                </c:pt>
                <c:pt idx="6555">
                  <c:v>655.68700000000001</c:v>
                </c:pt>
                <c:pt idx="6556">
                  <c:v>655.78700000000003</c:v>
                </c:pt>
                <c:pt idx="6557">
                  <c:v>655.88699999999994</c:v>
                </c:pt>
                <c:pt idx="6558">
                  <c:v>655.98699999999997</c:v>
                </c:pt>
                <c:pt idx="6559">
                  <c:v>656.08699999999999</c:v>
                </c:pt>
                <c:pt idx="6560">
                  <c:v>656.18700000000001</c:v>
                </c:pt>
                <c:pt idx="6561">
                  <c:v>656.28700000000003</c:v>
                </c:pt>
                <c:pt idx="6562">
                  <c:v>656.38699999999994</c:v>
                </c:pt>
                <c:pt idx="6563">
                  <c:v>656.48699999999997</c:v>
                </c:pt>
                <c:pt idx="6564">
                  <c:v>656.58699999999999</c:v>
                </c:pt>
                <c:pt idx="6565">
                  <c:v>656.68700000000001</c:v>
                </c:pt>
                <c:pt idx="6566">
                  <c:v>656.78700000000003</c:v>
                </c:pt>
                <c:pt idx="6567">
                  <c:v>656.88699999999994</c:v>
                </c:pt>
                <c:pt idx="6568">
                  <c:v>656.98699999999997</c:v>
                </c:pt>
                <c:pt idx="6569">
                  <c:v>657.08699999999999</c:v>
                </c:pt>
                <c:pt idx="6570">
                  <c:v>657.18700000000001</c:v>
                </c:pt>
                <c:pt idx="6571">
                  <c:v>657.28700000000003</c:v>
                </c:pt>
                <c:pt idx="6572">
                  <c:v>657.38699999999994</c:v>
                </c:pt>
                <c:pt idx="6573">
                  <c:v>657.48699999999997</c:v>
                </c:pt>
                <c:pt idx="6574">
                  <c:v>657.58600000000001</c:v>
                </c:pt>
                <c:pt idx="6575">
                  <c:v>657.68600000000004</c:v>
                </c:pt>
                <c:pt idx="6576">
                  <c:v>657.78599999999994</c:v>
                </c:pt>
                <c:pt idx="6577">
                  <c:v>657.88599999999997</c:v>
                </c:pt>
                <c:pt idx="6578">
                  <c:v>657.98599999999999</c:v>
                </c:pt>
                <c:pt idx="6579">
                  <c:v>658.08600000000001</c:v>
                </c:pt>
                <c:pt idx="6580">
                  <c:v>658.18600000000004</c:v>
                </c:pt>
                <c:pt idx="6581">
                  <c:v>658.28599999999994</c:v>
                </c:pt>
                <c:pt idx="6582">
                  <c:v>658.38599999999997</c:v>
                </c:pt>
                <c:pt idx="6583">
                  <c:v>658.48599999999999</c:v>
                </c:pt>
                <c:pt idx="6584">
                  <c:v>658.58600000000001</c:v>
                </c:pt>
                <c:pt idx="6585">
                  <c:v>658.68600000000004</c:v>
                </c:pt>
                <c:pt idx="6586">
                  <c:v>658.78599999999994</c:v>
                </c:pt>
                <c:pt idx="6587">
                  <c:v>658.88599999999997</c:v>
                </c:pt>
                <c:pt idx="6588">
                  <c:v>658.98599999999999</c:v>
                </c:pt>
                <c:pt idx="6589">
                  <c:v>659.08600000000001</c:v>
                </c:pt>
                <c:pt idx="6590">
                  <c:v>659.18600000000004</c:v>
                </c:pt>
                <c:pt idx="6591">
                  <c:v>659.28599999999994</c:v>
                </c:pt>
                <c:pt idx="6592">
                  <c:v>659.38599999999997</c:v>
                </c:pt>
                <c:pt idx="6593">
                  <c:v>659.48599999999999</c:v>
                </c:pt>
                <c:pt idx="6594">
                  <c:v>659.58600000000001</c:v>
                </c:pt>
                <c:pt idx="6595">
                  <c:v>659.68600000000004</c:v>
                </c:pt>
                <c:pt idx="6596">
                  <c:v>659.78599999999994</c:v>
                </c:pt>
                <c:pt idx="6597">
                  <c:v>659.88599999999997</c:v>
                </c:pt>
                <c:pt idx="6598">
                  <c:v>659.98599999999999</c:v>
                </c:pt>
                <c:pt idx="6599">
                  <c:v>660.08600000000001</c:v>
                </c:pt>
                <c:pt idx="6600">
                  <c:v>660.18600000000004</c:v>
                </c:pt>
                <c:pt idx="6601">
                  <c:v>660.28599999999994</c:v>
                </c:pt>
                <c:pt idx="6602">
                  <c:v>660.38599999999997</c:v>
                </c:pt>
                <c:pt idx="6603">
                  <c:v>660.48599999999999</c:v>
                </c:pt>
                <c:pt idx="6604">
                  <c:v>660.58600000000001</c:v>
                </c:pt>
                <c:pt idx="6605">
                  <c:v>660.68600000000004</c:v>
                </c:pt>
                <c:pt idx="6606">
                  <c:v>660.78599999999994</c:v>
                </c:pt>
                <c:pt idx="6607">
                  <c:v>660.88599999999997</c:v>
                </c:pt>
                <c:pt idx="6608">
                  <c:v>660.98599999999999</c:v>
                </c:pt>
                <c:pt idx="6609">
                  <c:v>661.08600000000001</c:v>
                </c:pt>
                <c:pt idx="6610">
                  <c:v>661.18600000000004</c:v>
                </c:pt>
                <c:pt idx="6611">
                  <c:v>661.28599999999994</c:v>
                </c:pt>
                <c:pt idx="6612">
                  <c:v>661.38599999999997</c:v>
                </c:pt>
                <c:pt idx="6613">
                  <c:v>661.48599999999999</c:v>
                </c:pt>
                <c:pt idx="6614">
                  <c:v>661.58600000000001</c:v>
                </c:pt>
                <c:pt idx="6615">
                  <c:v>661.68499999999995</c:v>
                </c:pt>
                <c:pt idx="6616">
                  <c:v>661.78499999999997</c:v>
                </c:pt>
                <c:pt idx="6617">
                  <c:v>661.88499999999999</c:v>
                </c:pt>
                <c:pt idx="6618">
                  <c:v>661.98500000000001</c:v>
                </c:pt>
                <c:pt idx="6619">
                  <c:v>662.08500000000004</c:v>
                </c:pt>
                <c:pt idx="6620">
                  <c:v>662.18499999999995</c:v>
                </c:pt>
                <c:pt idx="6621">
                  <c:v>662.28499999999997</c:v>
                </c:pt>
                <c:pt idx="6622">
                  <c:v>662.38499999999999</c:v>
                </c:pt>
                <c:pt idx="6623">
                  <c:v>662.48500000000001</c:v>
                </c:pt>
                <c:pt idx="6624">
                  <c:v>662.58500000000004</c:v>
                </c:pt>
                <c:pt idx="6625">
                  <c:v>662.68499999999995</c:v>
                </c:pt>
                <c:pt idx="6626">
                  <c:v>662.78499999999997</c:v>
                </c:pt>
                <c:pt idx="6627">
                  <c:v>662.88499999999999</c:v>
                </c:pt>
                <c:pt idx="6628">
                  <c:v>662.98500000000001</c:v>
                </c:pt>
                <c:pt idx="6629">
                  <c:v>663.08500000000004</c:v>
                </c:pt>
                <c:pt idx="6630">
                  <c:v>663.18499999999995</c:v>
                </c:pt>
                <c:pt idx="6631">
                  <c:v>663.28499999999997</c:v>
                </c:pt>
                <c:pt idx="6632">
                  <c:v>663.38499999999999</c:v>
                </c:pt>
                <c:pt idx="6633">
                  <c:v>663.48500000000001</c:v>
                </c:pt>
                <c:pt idx="6634">
                  <c:v>663.58500000000004</c:v>
                </c:pt>
                <c:pt idx="6635">
                  <c:v>663.68499999999995</c:v>
                </c:pt>
                <c:pt idx="6636">
                  <c:v>663.78499999999997</c:v>
                </c:pt>
                <c:pt idx="6637">
                  <c:v>663.88499999999999</c:v>
                </c:pt>
                <c:pt idx="6638">
                  <c:v>663.98500000000001</c:v>
                </c:pt>
                <c:pt idx="6639">
                  <c:v>664.08500000000004</c:v>
                </c:pt>
                <c:pt idx="6640">
                  <c:v>664.18499999999995</c:v>
                </c:pt>
                <c:pt idx="6641">
                  <c:v>664.28499999999997</c:v>
                </c:pt>
                <c:pt idx="6642">
                  <c:v>664.38499999999999</c:v>
                </c:pt>
                <c:pt idx="6643">
                  <c:v>664.48500000000001</c:v>
                </c:pt>
                <c:pt idx="6644">
                  <c:v>664.58500000000004</c:v>
                </c:pt>
                <c:pt idx="6645">
                  <c:v>664.68499999999995</c:v>
                </c:pt>
                <c:pt idx="6646">
                  <c:v>664.78499999999997</c:v>
                </c:pt>
                <c:pt idx="6647">
                  <c:v>664.88499999999999</c:v>
                </c:pt>
                <c:pt idx="6648">
                  <c:v>664.98500000000001</c:v>
                </c:pt>
                <c:pt idx="6649">
                  <c:v>665.08500000000004</c:v>
                </c:pt>
                <c:pt idx="6650">
                  <c:v>665.18499999999995</c:v>
                </c:pt>
                <c:pt idx="6651">
                  <c:v>665.28499999999997</c:v>
                </c:pt>
                <c:pt idx="6652">
                  <c:v>665.38499999999999</c:v>
                </c:pt>
                <c:pt idx="6653">
                  <c:v>665.48500000000001</c:v>
                </c:pt>
                <c:pt idx="6654">
                  <c:v>665.58500000000004</c:v>
                </c:pt>
                <c:pt idx="6655">
                  <c:v>665.68499999999995</c:v>
                </c:pt>
                <c:pt idx="6656">
                  <c:v>665.78399999999999</c:v>
                </c:pt>
                <c:pt idx="6657">
                  <c:v>665.88400000000001</c:v>
                </c:pt>
                <c:pt idx="6658">
                  <c:v>665.98400000000004</c:v>
                </c:pt>
                <c:pt idx="6659">
                  <c:v>666.08399999999995</c:v>
                </c:pt>
                <c:pt idx="6660">
                  <c:v>666.18399999999997</c:v>
                </c:pt>
                <c:pt idx="6661">
                  <c:v>666.28399999999999</c:v>
                </c:pt>
                <c:pt idx="6662">
                  <c:v>666.38400000000001</c:v>
                </c:pt>
                <c:pt idx="6663">
                  <c:v>666.48400000000004</c:v>
                </c:pt>
                <c:pt idx="6664">
                  <c:v>666.58399999999995</c:v>
                </c:pt>
                <c:pt idx="6665">
                  <c:v>666.68399999999997</c:v>
                </c:pt>
                <c:pt idx="6666">
                  <c:v>666.78399999999999</c:v>
                </c:pt>
                <c:pt idx="6667">
                  <c:v>666.88400000000001</c:v>
                </c:pt>
                <c:pt idx="6668">
                  <c:v>666.98400000000004</c:v>
                </c:pt>
                <c:pt idx="6669">
                  <c:v>667.08399999999995</c:v>
                </c:pt>
                <c:pt idx="6670">
                  <c:v>667.18399999999997</c:v>
                </c:pt>
                <c:pt idx="6671">
                  <c:v>667.28399999999999</c:v>
                </c:pt>
                <c:pt idx="6672">
                  <c:v>667.38400000000001</c:v>
                </c:pt>
                <c:pt idx="6673">
                  <c:v>667.48400000000004</c:v>
                </c:pt>
                <c:pt idx="6674">
                  <c:v>667.58399999999995</c:v>
                </c:pt>
                <c:pt idx="6675">
                  <c:v>667.68399999999997</c:v>
                </c:pt>
                <c:pt idx="6676">
                  <c:v>667.78399999999999</c:v>
                </c:pt>
                <c:pt idx="6677">
                  <c:v>667.88400000000001</c:v>
                </c:pt>
                <c:pt idx="6678">
                  <c:v>667.98400000000004</c:v>
                </c:pt>
                <c:pt idx="6679">
                  <c:v>668.08399999999995</c:v>
                </c:pt>
                <c:pt idx="6680">
                  <c:v>668.18399999999997</c:v>
                </c:pt>
                <c:pt idx="6681">
                  <c:v>668.28399999999999</c:v>
                </c:pt>
                <c:pt idx="6682">
                  <c:v>668.38400000000001</c:v>
                </c:pt>
                <c:pt idx="6683">
                  <c:v>668.48400000000004</c:v>
                </c:pt>
                <c:pt idx="6684">
                  <c:v>668.58399999999995</c:v>
                </c:pt>
                <c:pt idx="6685">
                  <c:v>668.68399999999997</c:v>
                </c:pt>
                <c:pt idx="6686">
                  <c:v>668.78399999999999</c:v>
                </c:pt>
                <c:pt idx="6687">
                  <c:v>668.88400000000001</c:v>
                </c:pt>
                <c:pt idx="6688">
                  <c:v>668.98400000000004</c:v>
                </c:pt>
                <c:pt idx="6689">
                  <c:v>669.08399999999995</c:v>
                </c:pt>
                <c:pt idx="6690">
                  <c:v>669.18399999999997</c:v>
                </c:pt>
                <c:pt idx="6691">
                  <c:v>669.28399999999999</c:v>
                </c:pt>
                <c:pt idx="6692">
                  <c:v>669.38400000000001</c:v>
                </c:pt>
                <c:pt idx="6693">
                  <c:v>669.48400000000004</c:v>
                </c:pt>
                <c:pt idx="6694">
                  <c:v>669.58399999999995</c:v>
                </c:pt>
                <c:pt idx="6695">
                  <c:v>669.68399999999997</c:v>
                </c:pt>
                <c:pt idx="6696">
                  <c:v>669.78399999999999</c:v>
                </c:pt>
                <c:pt idx="6697">
                  <c:v>669.88300000000004</c:v>
                </c:pt>
                <c:pt idx="6698">
                  <c:v>669.98299999999995</c:v>
                </c:pt>
                <c:pt idx="6699">
                  <c:v>670.08299999999997</c:v>
                </c:pt>
                <c:pt idx="6700">
                  <c:v>670.18299999999999</c:v>
                </c:pt>
                <c:pt idx="6701">
                  <c:v>670.28300000000002</c:v>
                </c:pt>
                <c:pt idx="6702">
                  <c:v>670.38300000000004</c:v>
                </c:pt>
                <c:pt idx="6703">
                  <c:v>670.48299999999995</c:v>
                </c:pt>
                <c:pt idx="6704">
                  <c:v>670.58299999999997</c:v>
                </c:pt>
                <c:pt idx="6705">
                  <c:v>670.68299999999999</c:v>
                </c:pt>
                <c:pt idx="6706">
                  <c:v>670.78300000000002</c:v>
                </c:pt>
                <c:pt idx="6707">
                  <c:v>670.88300000000004</c:v>
                </c:pt>
                <c:pt idx="6708">
                  <c:v>670.98299999999995</c:v>
                </c:pt>
                <c:pt idx="6709">
                  <c:v>671.08299999999997</c:v>
                </c:pt>
                <c:pt idx="6710">
                  <c:v>671.18299999999999</c:v>
                </c:pt>
                <c:pt idx="6711">
                  <c:v>671.28300000000002</c:v>
                </c:pt>
                <c:pt idx="6712">
                  <c:v>671.38300000000004</c:v>
                </c:pt>
                <c:pt idx="6713">
                  <c:v>671.48299999999995</c:v>
                </c:pt>
                <c:pt idx="6714">
                  <c:v>671.58299999999997</c:v>
                </c:pt>
                <c:pt idx="6715">
                  <c:v>671.68299999999999</c:v>
                </c:pt>
                <c:pt idx="6716">
                  <c:v>671.78300000000002</c:v>
                </c:pt>
                <c:pt idx="6717">
                  <c:v>671.88300000000004</c:v>
                </c:pt>
                <c:pt idx="6718">
                  <c:v>671.98299999999995</c:v>
                </c:pt>
                <c:pt idx="6719">
                  <c:v>672.08299999999997</c:v>
                </c:pt>
                <c:pt idx="6720">
                  <c:v>672.18299999999999</c:v>
                </c:pt>
                <c:pt idx="6721">
                  <c:v>672.28300000000002</c:v>
                </c:pt>
                <c:pt idx="6722">
                  <c:v>672.38300000000004</c:v>
                </c:pt>
                <c:pt idx="6723">
                  <c:v>672.48299999999995</c:v>
                </c:pt>
                <c:pt idx="6724">
                  <c:v>672.58299999999997</c:v>
                </c:pt>
                <c:pt idx="6725">
                  <c:v>672.68299999999999</c:v>
                </c:pt>
                <c:pt idx="6726">
                  <c:v>672.78300000000002</c:v>
                </c:pt>
                <c:pt idx="6727">
                  <c:v>672.88300000000004</c:v>
                </c:pt>
                <c:pt idx="6728">
                  <c:v>672.98299999999995</c:v>
                </c:pt>
                <c:pt idx="6729">
                  <c:v>673.08299999999997</c:v>
                </c:pt>
                <c:pt idx="6730">
                  <c:v>673.18299999999999</c:v>
                </c:pt>
                <c:pt idx="6731">
                  <c:v>673.28300000000002</c:v>
                </c:pt>
                <c:pt idx="6732">
                  <c:v>673.38300000000004</c:v>
                </c:pt>
                <c:pt idx="6733">
                  <c:v>673.48299999999995</c:v>
                </c:pt>
                <c:pt idx="6734">
                  <c:v>673.58299999999997</c:v>
                </c:pt>
                <c:pt idx="6735">
                  <c:v>673.68299999999999</c:v>
                </c:pt>
                <c:pt idx="6736">
                  <c:v>673.78300000000002</c:v>
                </c:pt>
                <c:pt idx="6737">
                  <c:v>673.88300000000004</c:v>
                </c:pt>
                <c:pt idx="6738">
                  <c:v>673.98199999999997</c:v>
                </c:pt>
                <c:pt idx="6739">
                  <c:v>674.08199999999999</c:v>
                </c:pt>
                <c:pt idx="6740">
                  <c:v>674.18200000000002</c:v>
                </c:pt>
                <c:pt idx="6741">
                  <c:v>674.28200000000004</c:v>
                </c:pt>
                <c:pt idx="6742">
                  <c:v>674.38199999999995</c:v>
                </c:pt>
                <c:pt idx="6743">
                  <c:v>674.48199999999997</c:v>
                </c:pt>
                <c:pt idx="6744">
                  <c:v>674.58199999999999</c:v>
                </c:pt>
                <c:pt idx="6745">
                  <c:v>674.68200000000002</c:v>
                </c:pt>
                <c:pt idx="6746">
                  <c:v>674.78200000000004</c:v>
                </c:pt>
                <c:pt idx="6747">
                  <c:v>674.88199999999995</c:v>
                </c:pt>
                <c:pt idx="6748">
                  <c:v>674.98199999999997</c:v>
                </c:pt>
                <c:pt idx="6749">
                  <c:v>675.08199999999999</c:v>
                </c:pt>
                <c:pt idx="6750">
                  <c:v>675.18200000000002</c:v>
                </c:pt>
                <c:pt idx="6751">
                  <c:v>675.28200000000004</c:v>
                </c:pt>
                <c:pt idx="6752">
                  <c:v>675.38199999999995</c:v>
                </c:pt>
                <c:pt idx="6753">
                  <c:v>675.48199999999997</c:v>
                </c:pt>
                <c:pt idx="6754">
                  <c:v>675.58199999999999</c:v>
                </c:pt>
                <c:pt idx="6755">
                  <c:v>675.68200000000002</c:v>
                </c:pt>
                <c:pt idx="6756">
                  <c:v>675.78200000000004</c:v>
                </c:pt>
                <c:pt idx="6757">
                  <c:v>675.88199999999995</c:v>
                </c:pt>
                <c:pt idx="6758">
                  <c:v>675.98199999999997</c:v>
                </c:pt>
                <c:pt idx="6759">
                  <c:v>676.08199999999999</c:v>
                </c:pt>
                <c:pt idx="6760">
                  <c:v>676.18200000000002</c:v>
                </c:pt>
                <c:pt idx="6761">
                  <c:v>676.28200000000004</c:v>
                </c:pt>
                <c:pt idx="6762">
                  <c:v>676.38199999999995</c:v>
                </c:pt>
                <c:pt idx="6763">
                  <c:v>676.48199999999997</c:v>
                </c:pt>
                <c:pt idx="6764">
                  <c:v>676.58199999999999</c:v>
                </c:pt>
                <c:pt idx="6765">
                  <c:v>676.68200000000002</c:v>
                </c:pt>
                <c:pt idx="6766">
                  <c:v>676.78200000000004</c:v>
                </c:pt>
                <c:pt idx="6767">
                  <c:v>676.88199999999995</c:v>
                </c:pt>
                <c:pt idx="6768">
                  <c:v>676.98199999999997</c:v>
                </c:pt>
                <c:pt idx="6769">
                  <c:v>677.08199999999999</c:v>
                </c:pt>
                <c:pt idx="6770">
                  <c:v>677.18200000000002</c:v>
                </c:pt>
                <c:pt idx="6771">
                  <c:v>677.28200000000004</c:v>
                </c:pt>
                <c:pt idx="6772">
                  <c:v>677.38199999999995</c:v>
                </c:pt>
                <c:pt idx="6773">
                  <c:v>677.48199999999997</c:v>
                </c:pt>
                <c:pt idx="6774">
                  <c:v>677.58199999999999</c:v>
                </c:pt>
                <c:pt idx="6775">
                  <c:v>677.68200000000002</c:v>
                </c:pt>
                <c:pt idx="6776">
                  <c:v>677.78200000000004</c:v>
                </c:pt>
                <c:pt idx="6777">
                  <c:v>677.88199999999995</c:v>
                </c:pt>
                <c:pt idx="6778">
                  <c:v>677.98199999999997</c:v>
                </c:pt>
                <c:pt idx="6779">
                  <c:v>678.08100000000002</c:v>
                </c:pt>
                <c:pt idx="6780">
                  <c:v>678.18100000000004</c:v>
                </c:pt>
                <c:pt idx="6781">
                  <c:v>678.28099999999995</c:v>
                </c:pt>
                <c:pt idx="6782">
                  <c:v>678.38099999999997</c:v>
                </c:pt>
                <c:pt idx="6783">
                  <c:v>678.48099999999999</c:v>
                </c:pt>
                <c:pt idx="6784">
                  <c:v>678.58100000000002</c:v>
                </c:pt>
                <c:pt idx="6785">
                  <c:v>678.68100000000004</c:v>
                </c:pt>
                <c:pt idx="6786">
                  <c:v>678.78099999999995</c:v>
                </c:pt>
                <c:pt idx="6787">
                  <c:v>678.88099999999997</c:v>
                </c:pt>
                <c:pt idx="6788">
                  <c:v>678.98099999999999</c:v>
                </c:pt>
                <c:pt idx="6789">
                  <c:v>679.08100000000002</c:v>
                </c:pt>
                <c:pt idx="6790">
                  <c:v>679.18100000000004</c:v>
                </c:pt>
                <c:pt idx="6791">
                  <c:v>679.28099999999995</c:v>
                </c:pt>
                <c:pt idx="6792">
                  <c:v>679.38099999999997</c:v>
                </c:pt>
                <c:pt idx="6793">
                  <c:v>679.48099999999999</c:v>
                </c:pt>
                <c:pt idx="6794">
                  <c:v>679.58100000000002</c:v>
                </c:pt>
                <c:pt idx="6795">
                  <c:v>679.68100000000004</c:v>
                </c:pt>
                <c:pt idx="6796">
                  <c:v>679.78099999999995</c:v>
                </c:pt>
                <c:pt idx="6797">
                  <c:v>679.88099999999997</c:v>
                </c:pt>
                <c:pt idx="6798">
                  <c:v>679.98099999999999</c:v>
                </c:pt>
                <c:pt idx="6799">
                  <c:v>680.08100000000002</c:v>
                </c:pt>
                <c:pt idx="6800">
                  <c:v>680.18100000000004</c:v>
                </c:pt>
                <c:pt idx="6801">
                  <c:v>680.28099999999995</c:v>
                </c:pt>
                <c:pt idx="6802">
                  <c:v>680.38099999999997</c:v>
                </c:pt>
                <c:pt idx="6803">
                  <c:v>680.48099999999999</c:v>
                </c:pt>
                <c:pt idx="6804">
                  <c:v>680.58100000000002</c:v>
                </c:pt>
                <c:pt idx="6805">
                  <c:v>680.68100000000004</c:v>
                </c:pt>
                <c:pt idx="6806">
                  <c:v>680.78099999999995</c:v>
                </c:pt>
                <c:pt idx="6807">
                  <c:v>680.88099999999997</c:v>
                </c:pt>
                <c:pt idx="6808">
                  <c:v>680.98099999999999</c:v>
                </c:pt>
                <c:pt idx="6809">
                  <c:v>681.08100000000002</c:v>
                </c:pt>
                <c:pt idx="6810">
                  <c:v>681.18100000000004</c:v>
                </c:pt>
                <c:pt idx="6811">
                  <c:v>681.28099999999995</c:v>
                </c:pt>
                <c:pt idx="6812">
                  <c:v>681.38099999999997</c:v>
                </c:pt>
                <c:pt idx="6813">
                  <c:v>681.48099999999999</c:v>
                </c:pt>
                <c:pt idx="6814">
                  <c:v>681.58100000000002</c:v>
                </c:pt>
                <c:pt idx="6815">
                  <c:v>681.68100000000004</c:v>
                </c:pt>
                <c:pt idx="6816">
                  <c:v>681.78099999999995</c:v>
                </c:pt>
                <c:pt idx="6817">
                  <c:v>681.88099999999997</c:v>
                </c:pt>
                <c:pt idx="6818">
                  <c:v>681.98099999999999</c:v>
                </c:pt>
                <c:pt idx="6819">
                  <c:v>682.08100000000002</c:v>
                </c:pt>
                <c:pt idx="6820">
                  <c:v>682.18</c:v>
                </c:pt>
                <c:pt idx="6821">
                  <c:v>682.28</c:v>
                </c:pt>
                <c:pt idx="6822">
                  <c:v>682.38</c:v>
                </c:pt>
                <c:pt idx="6823">
                  <c:v>682.48</c:v>
                </c:pt>
                <c:pt idx="6824">
                  <c:v>682.58</c:v>
                </c:pt>
                <c:pt idx="6825">
                  <c:v>682.68</c:v>
                </c:pt>
                <c:pt idx="6826">
                  <c:v>682.78</c:v>
                </c:pt>
                <c:pt idx="6827">
                  <c:v>682.88</c:v>
                </c:pt>
                <c:pt idx="6828">
                  <c:v>682.98</c:v>
                </c:pt>
                <c:pt idx="6829">
                  <c:v>683.08</c:v>
                </c:pt>
                <c:pt idx="6830">
                  <c:v>683.18</c:v>
                </c:pt>
                <c:pt idx="6831">
                  <c:v>683.28</c:v>
                </c:pt>
                <c:pt idx="6832">
                  <c:v>683.38</c:v>
                </c:pt>
                <c:pt idx="6833">
                  <c:v>683.48</c:v>
                </c:pt>
                <c:pt idx="6834">
                  <c:v>683.58</c:v>
                </c:pt>
                <c:pt idx="6835">
                  <c:v>683.68</c:v>
                </c:pt>
                <c:pt idx="6836">
                  <c:v>683.78</c:v>
                </c:pt>
                <c:pt idx="6837">
                  <c:v>683.88</c:v>
                </c:pt>
                <c:pt idx="6838">
                  <c:v>683.98</c:v>
                </c:pt>
                <c:pt idx="6839">
                  <c:v>684.08</c:v>
                </c:pt>
                <c:pt idx="6840">
                  <c:v>684.18</c:v>
                </c:pt>
                <c:pt idx="6841">
                  <c:v>684.28</c:v>
                </c:pt>
                <c:pt idx="6842">
                  <c:v>684.38</c:v>
                </c:pt>
                <c:pt idx="6843">
                  <c:v>684.48</c:v>
                </c:pt>
                <c:pt idx="6844">
                  <c:v>684.58</c:v>
                </c:pt>
                <c:pt idx="6845">
                  <c:v>684.68</c:v>
                </c:pt>
                <c:pt idx="6846">
                  <c:v>684.78</c:v>
                </c:pt>
                <c:pt idx="6847">
                  <c:v>684.88</c:v>
                </c:pt>
                <c:pt idx="6848">
                  <c:v>684.98</c:v>
                </c:pt>
                <c:pt idx="6849">
                  <c:v>685.08</c:v>
                </c:pt>
                <c:pt idx="6850">
                  <c:v>685.18</c:v>
                </c:pt>
                <c:pt idx="6851">
                  <c:v>685.28</c:v>
                </c:pt>
                <c:pt idx="6852">
                  <c:v>685.38</c:v>
                </c:pt>
                <c:pt idx="6853">
                  <c:v>685.48</c:v>
                </c:pt>
                <c:pt idx="6854">
                  <c:v>685.58</c:v>
                </c:pt>
                <c:pt idx="6855">
                  <c:v>685.68</c:v>
                </c:pt>
                <c:pt idx="6856">
                  <c:v>685.78</c:v>
                </c:pt>
                <c:pt idx="6857">
                  <c:v>685.88</c:v>
                </c:pt>
                <c:pt idx="6858">
                  <c:v>685.98</c:v>
                </c:pt>
                <c:pt idx="6859">
                  <c:v>686.08</c:v>
                </c:pt>
                <c:pt idx="6860">
                  <c:v>686.18</c:v>
                </c:pt>
                <c:pt idx="6861">
                  <c:v>686.279</c:v>
                </c:pt>
                <c:pt idx="6862">
                  <c:v>686.37900000000002</c:v>
                </c:pt>
                <c:pt idx="6863">
                  <c:v>686.47900000000004</c:v>
                </c:pt>
                <c:pt idx="6864">
                  <c:v>686.57899999999995</c:v>
                </c:pt>
                <c:pt idx="6865">
                  <c:v>686.67899999999997</c:v>
                </c:pt>
                <c:pt idx="6866">
                  <c:v>686.779</c:v>
                </c:pt>
                <c:pt idx="6867">
                  <c:v>686.87900000000002</c:v>
                </c:pt>
                <c:pt idx="6868">
                  <c:v>686.97900000000004</c:v>
                </c:pt>
                <c:pt idx="6869">
                  <c:v>687.07899999999995</c:v>
                </c:pt>
                <c:pt idx="6870">
                  <c:v>687.17899999999997</c:v>
                </c:pt>
                <c:pt idx="6871">
                  <c:v>687.279</c:v>
                </c:pt>
                <c:pt idx="6872">
                  <c:v>687.37900000000002</c:v>
                </c:pt>
                <c:pt idx="6873">
                  <c:v>687.47900000000004</c:v>
                </c:pt>
                <c:pt idx="6874">
                  <c:v>687.57899999999995</c:v>
                </c:pt>
                <c:pt idx="6875">
                  <c:v>687.67899999999997</c:v>
                </c:pt>
                <c:pt idx="6876">
                  <c:v>687.779</c:v>
                </c:pt>
                <c:pt idx="6877">
                  <c:v>687.87900000000002</c:v>
                </c:pt>
                <c:pt idx="6878">
                  <c:v>687.97900000000004</c:v>
                </c:pt>
                <c:pt idx="6879">
                  <c:v>688.07899999999995</c:v>
                </c:pt>
                <c:pt idx="6880">
                  <c:v>688.17899999999997</c:v>
                </c:pt>
                <c:pt idx="6881">
                  <c:v>688.279</c:v>
                </c:pt>
                <c:pt idx="6882">
                  <c:v>688.37900000000002</c:v>
                </c:pt>
                <c:pt idx="6883">
                  <c:v>688.47900000000004</c:v>
                </c:pt>
                <c:pt idx="6884">
                  <c:v>688.57899999999995</c:v>
                </c:pt>
                <c:pt idx="6885">
                  <c:v>688.67899999999997</c:v>
                </c:pt>
                <c:pt idx="6886">
                  <c:v>688.779</c:v>
                </c:pt>
                <c:pt idx="6887">
                  <c:v>688.87900000000002</c:v>
                </c:pt>
                <c:pt idx="6888">
                  <c:v>688.97900000000004</c:v>
                </c:pt>
                <c:pt idx="6889">
                  <c:v>689.07899999999995</c:v>
                </c:pt>
                <c:pt idx="6890">
                  <c:v>689.17899999999997</c:v>
                </c:pt>
                <c:pt idx="6891">
                  <c:v>689.279</c:v>
                </c:pt>
                <c:pt idx="6892">
                  <c:v>689.37900000000002</c:v>
                </c:pt>
                <c:pt idx="6893">
                  <c:v>689.47900000000004</c:v>
                </c:pt>
                <c:pt idx="6894">
                  <c:v>689.57899999999995</c:v>
                </c:pt>
                <c:pt idx="6895">
                  <c:v>689.67899999999997</c:v>
                </c:pt>
                <c:pt idx="6896">
                  <c:v>689.779</c:v>
                </c:pt>
                <c:pt idx="6897">
                  <c:v>689.87900000000002</c:v>
                </c:pt>
                <c:pt idx="6898">
                  <c:v>689.97900000000004</c:v>
                </c:pt>
                <c:pt idx="6899">
                  <c:v>690.07899999999995</c:v>
                </c:pt>
                <c:pt idx="6900">
                  <c:v>690.17899999999997</c:v>
                </c:pt>
                <c:pt idx="6901">
                  <c:v>690.279</c:v>
                </c:pt>
                <c:pt idx="6902">
                  <c:v>690.37800000000004</c:v>
                </c:pt>
                <c:pt idx="6903">
                  <c:v>690.47799999999995</c:v>
                </c:pt>
                <c:pt idx="6904">
                  <c:v>690.57799999999997</c:v>
                </c:pt>
                <c:pt idx="6905">
                  <c:v>690.678</c:v>
                </c:pt>
                <c:pt idx="6906">
                  <c:v>690.77800000000002</c:v>
                </c:pt>
                <c:pt idx="6907">
                  <c:v>690.87800000000004</c:v>
                </c:pt>
                <c:pt idx="6908">
                  <c:v>690.97799999999995</c:v>
                </c:pt>
                <c:pt idx="6909">
                  <c:v>691.07799999999997</c:v>
                </c:pt>
                <c:pt idx="6910">
                  <c:v>691.178</c:v>
                </c:pt>
                <c:pt idx="6911">
                  <c:v>691.27800000000002</c:v>
                </c:pt>
                <c:pt idx="6912">
                  <c:v>691.37800000000004</c:v>
                </c:pt>
                <c:pt idx="6913">
                  <c:v>691.47799999999995</c:v>
                </c:pt>
                <c:pt idx="6914">
                  <c:v>691.57799999999997</c:v>
                </c:pt>
                <c:pt idx="6915">
                  <c:v>691.678</c:v>
                </c:pt>
                <c:pt idx="6916">
                  <c:v>691.77800000000002</c:v>
                </c:pt>
                <c:pt idx="6917">
                  <c:v>691.87800000000004</c:v>
                </c:pt>
                <c:pt idx="6918">
                  <c:v>691.97799999999995</c:v>
                </c:pt>
                <c:pt idx="6919">
                  <c:v>692.07799999999997</c:v>
                </c:pt>
                <c:pt idx="6920">
                  <c:v>692.178</c:v>
                </c:pt>
                <c:pt idx="6921">
                  <c:v>692.27800000000002</c:v>
                </c:pt>
                <c:pt idx="6922">
                  <c:v>692.37800000000004</c:v>
                </c:pt>
                <c:pt idx="6923">
                  <c:v>692.47799999999995</c:v>
                </c:pt>
                <c:pt idx="6924">
                  <c:v>692.57799999999997</c:v>
                </c:pt>
                <c:pt idx="6925">
                  <c:v>692.678</c:v>
                </c:pt>
                <c:pt idx="6926">
                  <c:v>692.77800000000002</c:v>
                </c:pt>
                <c:pt idx="6927">
                  <c:v>692.87800000000004</c:v>
                </c:pt>
                <c:pt idx="6928">
                  <c:v>692.97799999999995</c:v>
                </c:pt>
                <c:pt idx="6929">
                  <c:v>693.07799999999997</c:v>
                </c:pt>
                <c:pt idx="6930">
                  <c:v>693.178</c:v>
                </c:pt>
                <c:pt idx="6931">
                  <c:v>693.27800000000002</c:v>
                </c:pt>
                <c:pt idx="6932">
                  <c:v>693.37800000000004</c:v>
                </c:pt>
                <c:pt idx="6933">
                  <c:v>693.47799999999995</c:v>
                </c:pt>
                <c:pt idx="6934">
                  <c:v>693.57799999999997</c:v>
                </c:pt>
                <c:pt idx="6935">
                  <c:v>693.678</c:v>
                </c:pt>
                <c:pt idx="6936">
                  <c:v>693.77800000000002</c:v>
                </c:pt>
                <c:pt idx="6937">
                  <c:v>693.87800000000004</c:v>
                </c:pt>
                <c:pt idx="6938">
                  <c:v>693.97799999999995</c:v>
                </c:pt>
                <c:pt idx="6939">
                  <c:v>694.07799999999997</c:v>
                </c:pt>
                <c:pt idx="6940">
                  <c:v>694.178</c:v>
                </c:pt>
                <c:pt idx="6941">
                  <c:v>694.27800000000002</c:v>
                </c:pt>
                <c:pt idx="6942">
                  <c:v>694.37800000000004</c:v>
                </c:pt>
                <c:pt idx="6943">
                  <c:v>694.47699999999998</c:v>
                </c:pt>
                <c:pt idx="6944">
                  <c:v>694.577</c:v>
                </c:pt>
                <c:pt idx="6945">
                  <c:v>694.67700000000002</c:v>
                </c:pt>
                <c:pt idx="6946">
                  <c:v>694.77700000000004</c:v>
                </c:pt>
                <c:pt idx="6947">
                  <c:v>694.87699999999995</c:v>
                </c:pt>
                <c:pt idx="6948">
                  <c:v>694.97699999999998</c:v>
                </c:pt>
                <c:pt idx="6949">
                  <c:v>695.077</c:v>
                </c:pt>
                <c:pt idx="6950">
                  <c:v>695.17700000000002</c:v>
                </c:pt>
                <c:pt idx="6951">
                  <c:v>695.27700000000004</c:v>
                </c:pt>
                <c:pt idx="6952">
                  <c:v>695.37699999999995</c:v>
                </c:pt>
                <c:pt idx="6953">
                  <c:v>695.47699999999998</c:v>
                </c:pt>
                <c:pt idx="6954">
                  <c:v>695.577</c:v>
                </c:pt>
                <c:pt idx="6955">
                  <c:v>695.67700000000002</c:v>
                </c:pt>
                <c:pt idx="6956">
                  <c:v>695.77700000000004</c:v>
                </c:pt>
                <c:pt idx="6957">
                  <c:v>695.87699999999995</c:v>
                </c:pt>
                <c:pt idx="6958">
                  <c:v>695.97699999999998</c:v>
                </c:pt>
                <c:pt idx="6959">
                  <c:v>696.077</c:v>
                </c:pt>
                <c:pt idx="6960">
                  <c:v>696.17700000000002</c:v>
                </c:pt>
                <c:pt idx="6961">
                  <c:v>696.27700000000004</c:v>
                </c:pt>
                <c:pt idx="6962">
                  <c:v>696.37699999999995</c:v>
                </c:pt>
                <c:pt idx="6963">
                  <c:v>696.47699999999998</c:v>
                </c:pt>
                <c:pt idx="6964">
                  <c:v>696.577</c:v>
                </c:pt>
                <c:pt idx="6965">
                  <c:v>696.67700000000002</c:v>
                </c:pt>
                <c:pt idx="6966">
                  <c:v>696.77700000000004</c:v>
                </c:pt>
                <c:pt idx="6967">
                  <c:v>696.87699999999995</c:v>
                </c:pt>
                <c:pt idx="6968">
                  <c:v>696.97699999999998</c:v>
                </c:pt>
                <c:pt idx="6969">
                  <c:v>697.077</c:v>
                </c:pt>
                <c:pt idx="6970">
                  <c:v>697.17700000000002</c:v>
                </c:pt>
                <c:pt idx="6971">
                  <c:v>697.27700000000004</c:v>
                </c:pt>
                <c:pt idx="6972">
                  <c:v>697.37699999999995</c:v>
                </c:pt>
                <c:pt idx="6973">
                  <c:v>697.47699999999998</c:v>
                </c:pt>
                <c:pt idx="6974">
                  <c:v>697.577</c:v>
                </c:pt>
                <c:pt idx="6975">
                  <c:v>697.67700000000002</c:v>
                </c:pt>
                <c:pt idx="6976">
                  <c:v>697.77700000000004</c:v>
                </c:pt>
                <c:pt idx="6977">
                  <c:v>697.87699999999995</c:v>
                </c:pt>
                <c:pt idx="6978">
                  <c:v>697.97699999999998</c:v>
                </c:pt>
                <c:pt idx="6979">
                  <c:v>698.077</c:v>
                </c:pt>
                <c:pt idx="6980">
                  <c:v>698.17700000000002</c:v>
                </c:pt>
                <c:pt idx="6981">
                  <c:v>698.27700000000004</c:v>
                </c:pt>
                <c:pt idx="6982">
                  <c:v>698.37699999999995</c:v>
                </c:pt>
                <c:pt idx="6983">
                  <c:v>698.47699999999998</c:v>
                </c:pt>
                <c:pt idx="6984">
                  <c:v>698.57600000000002</c:v>
                </c:pt>
                <c:pt idx="6985">
                  <c:v>698.67600000000004</c:v>
                </c:pt>
                <c:pt idx="6986">
                  <c:v>698.77599999999995</c:v>
                </c:pt>
                <c:pt idx="6987">
                  <c:v>698.87599999999998</c:v>
                </c:pt>
                <c:pt idx="6988">
                  <c:v>698.976</c:v>
                </c:pt>
                <c:pt idx="6989">
                  <c:v>699.07600000000002</c:v>
                </c:pt>
                <c:pt idx="6990">
                  <c:v>699.17600000000004</c:v>
                </c:pt>
                <c:pt idx="6991">
                  <c:v>699.27599999999995</c:v>
                </c:pt>
                <c:pt idx="6992">
                  <c:v>699.37599999999998</c:v>
                </c:pt>
                <c:pt idx="6993">
                  <c:v>699.476</c:v>
                </c:pt>
                <c:pt idx="6994">
                  <c:v>699.57600000000002</c:v>
                </c:pt>
                <c:pt idx="6995">
                  <c:v>699.67600000000004</c:v>
                </c:pt>
                <c:pt idx="6996">
                  <c:v>699.77599999999995</c:v>
                </c:pt>
                <c:pt idx="6997">
                  <c:v>699.87599999999998</c:v>
                </c:pt>
                <c:pt idx="6998">
                  <c:v>699.976</c:v>
                </c:pt>
                <c:pt idx="6999">
                  <c:v>700.07600000000002</c:v>
                </c:pt>
                <c:pt idx="7000">
                  <c:v>700.17600000000004</c:v>
                </c:pt>
                <c:pt idx="7001">
                  <c:v>700.27599999999995</c:v>
                </c:pt>
                <c:pt idx="7002">
                  <c:v>700.37599999999998</c:v>
                </c:pt>
                <c:pt idx="7003">
                  <c:v>700.476</c:v>
                </c:pt>
                <c:pt idx="7004">
                  <c:v>700.57600000000002</c:v>
                </c:pt>
                <c:pt idx="7005">
                  <c:v>700.67600000000004</c:v>
                </c:pt>
                <c:pt idx="7006">
                  <c:v>700.77599999999995</c:v>
                </c:pt>
                <c:pt idx="7007">
                  <c:v>700.87599999999998</c:v>
                </c:pt>
                <c:pt idx="7008">
                  <c:v>700.976</c:v>
                </c:pt>
                <c:pt idx="7009">
                  <c:v>701.07600000000002</c:v>
                </c:pt>
                <c:pt idx="7010">
                  <c:v>701.17600000000004</c:v>
                </c:pt>
                <c:pt idx="7011">
                  <c:v>701.27599999999995</c:v>
                </c:pt>
                <c:pt idx="7012">
                  <c:v>701.37599999999998</c:v>
                </c:pt>
                <c:pt idx="7013">
                  <c:v>701.476</c:v>
                </c:pt>
                <c:pt idx="7014">
                  <c:v>701.57600000000002</c:v>
                </c:pt>
                <c:pt idx="7015">
                  <c:v>701.67600000000004</c:v>
                </c:pt>
                <c:pt idx="7016">
                  <c:v>701.77599999999995</c:v>
                </c:pt>
                <c:pt idx="7017">
                  <c:v>701.87599999999998</c:v>
                </c:pt>
                <c:pt idx="7018">
                  <c:v>701.976</c:v>
                </c:pt>
                <c:pt idx="7019">
                  <c:v>702.07600000000002</c:v>
                </c:pt>
                <c:pt idx="7020">
                  <c:v>702.17600000000004</c:v>
                </c:pt>
                <c:pt idx="7021">
                  <c:v>702.27599999999995</c:v>
                </c:pt>
                <c:pt idx="7022">
                  <c:v>702.37599999999998</c:v>
                </c:pt>
                <c:pt idx="7023">
                  <c:v>702.476</c:v>
                </c:pt>
                <c:pt idx="7024">
                  <c:v>702.57600000000002</c:v>
                </c:pt>
                <c:pt idx="7025">
                  <c:v>702.67499999999995</c:v>
                </c:pt>
                <c:pt idx="7026">
                  <c:v>702.77499999999998</c:v>
                </c:pt>
                <c:pt idx="7027">
                  <c:v>702.875</c:v>
                </c:pt>
                <c:pt idx="7028">
                  <c:v>702.97500000000002</c:v>
                </c:pt>
                <c:pt idx="7029">
                  <c:v>703.07500000000005</c:v>
                </c:pt>
                <c:pt idx="7030">
                  <c:v>703.17499999999995</c:v>
                </c:pt>
                <c:pt idx="7031">
                  <c:v>703.27499999999998</c:v>
                </c:pt>
                <c:pt idx="7032">
                  <c:v>703.375</c:v>
                </c:pt>
                <c:pt idx="7033">
                  <c:v>703.47500000000002</c:v>
                </c:pt>
                <c:pt idx="7034">
                  <c:v>703.57500000000005</c:v>
                </c:pt>
                <c:pt idx="7035">
                  <c:v>703.67499999999995</c:v>
                </c:pt>
                <c:pt idx="7036">
                  <c:v>703.77499999999998</c:v>
                </c:pt>
                <c:pt idx="7037">
                  <c:v>703.875</c:v>
                </c:pt>
                <c:pt idx="7038">
                  <c:v>703.97500000000002</c:v>
                </c:pt>
                <c:pt idx="7039">
                  <c:v>704.07500000000005</c:v>
                </c:pt>
                <c:pt idx="7040">
                  <c:v>704.17499999999995</c:v>
                </c:pt>
                <c:pt idx="7041">
                  <c:v>704.27499999999998</c:v>
                </c:pt>
                <c:pt idx="7042">
                  <c:v>704.375</c:v>
                </c:pt>
                <c:pt idx="7043">
                  <c:v>704.47500000000002</c:v>
                </c:pt>
                <c:pt idx="7044">
                  <c:v>704.57500000000005</c:v>
                </c:pt>
                <c:pt idx="7045">
                  <c:v>704.67499999999995</c:v>
                </c:pt>
                <c:pt idx="7046">
                  <c:v>704.77499999999998</c:v>
                </c:pt>
                <c:pt idx="7047">
                  <c:v>704.875</c:v>
                </c:pt>
                <c:pt idx="7048">
                  <c:v>704.97500000000002</c:v>
                </c:pt>
                <c:pt idx="7049">
                  <c:v>705.07500000000005</c:v>
                </c:pt>
                <c:pt idx="7050">
                  <c:v>705.17499999999995</c:v>
                </c:pt>
                <c:pt idx="7051">
                  <c:v>705.27499999999998</c:v>
                </c:pt>
                <c:pt idx="7052">
                  <c:v>705.375</c:v>
                </c:pt>
                <c:pt idx="7053">
                  <c:v>705.47500000000002</c:v>
                </c:pt>
                <c:pt idx="7054">
                  <c:v>705.57500000000005</c:v>
                </c:pt>
                <c:pt idx="7055">
                  <c:v>705.67499999999995</c:v>
                </c:pt>
                <c:pt idx="7056">
                  <c:v>705.77499999999998</c:v>
                </c:pt>
                <c:pt idx="7057">
                  <c:v>705.875</c:v>
                </c:pt>
                <c:pt idx="7058">
                  <c:v>705.97500000000002</c:v>
                </c:pt>
                <c:pt idx="7059">
                  <c:v>706.07500000000005</c:v>
                </c:pt>
                <c:pt idx="7060">
                  <c:v>706.17499999999995</c:v>
                </c:pt>
                <c:pt idx="7061">
                  <c:v>706.27499999999998</c:v>
                </c:pt>
                <c:pt idx="7062">
                  <c:v>706.375</c:v>
                </c:pt>
                <c:pt idx="7063">
                  <c:v>706.47500000000002</c:v>
                </c:pt>
                <c:pt idx="7064">
                  <c:v>706.57500000000005</c:v>
                </c:pt>
                <c:pt idx="7065">
                  <c:v>706.67399999999998</c:v>
                </c:pt>
                <c:pt idx="7066">
                  <c:v>706.774</c:v>
                </c:pt>
                <c:pt idx="7067">
                  <c:v>706.87400000000002</c:v>
                </c:pt>
                <c:pt idx="7068">
                  <c:v>706.97400000000005</c:v>
                </c:pt>
                <c:pt idx="7069">
                  <c:v>707.07399999999996</c:v>
                </c:pt>
                <c:pt idx="7070">
                  <c:v>707.17399999999998</c:v>
                </c:pt>
                <c:pt idx="7071">
                  <c:v>707.274</c:v>
                </c:pt>
                <c:pt idx="7072">
                  <c:v>707.37400000000002</c:v>
                </c:pt>
                <c:pt idx="7073">
                  <c:v>707.47400000000005</c:v>
                </c:pt>
                <c:pt idx="7074">
                  <c:v>707.57399999999996</c:v>
                </c:pt>
                <c:pt idx="7075">
                  <c:v>707.67399999999998</c:v>
                </c:pt>
                <c:pt idx="7076">
                  <c:v>707.774</c:v>
                </c:pt>
                <c:pt idx="7077">
                  <c:v>707.87400000000002</c:v>
                </c:pt>
                <c:pt idx="7078">
                  <c:v>707.97400000000005</c:v>
                </c:pt>
                <c:pt idx="7079">
                  <c:v>708.07399999999996</c:v>
                </c:pt>
                <c:pt idx="7080">
                  <c:v>708.17399999999998</c:v>
                </c:pt>
                <c:pt idx="7081">
                  <c:v>708.274</c:v>
                </c:pt>
                <c:pt idx="7082">
                  <c:v>708.37400000000002</c:v>
                </c:pt>
                <c:pt idx="7083">
                  <c:v>708.47400000000005</c:v>
                </c:pt>
                <c:pt idx="7084">
                  <c:v>708.57399999999996</c:v>
                </c:pt>
                <c:pt idx="7085">
                  <c:v>708.67399999999998</c:v>
                </c:pt>
                <c:pt idx="7086">
                  <c:v>708.774</c:v>
                </c:pt>
                <c:pt idx="7087">
                  <c:v>708.87400000000002</c:v>
                </c:pt>
                <c:pt idx="7088">
                  <c:v>708.97400000000005</c:v>
                </c:pt>
                <c:pt idx="7089">
                  <c:v>709.07399999999996</c:v>
                </c:pt>
                <c:pt idx="7090">
                  <c:v>709.17399999999998</c:v>
                </c:pt>
                <c:pt idx="7091">
                  <c:v>709.274</c:v>
                </c:pt>
                <c:pt idx="7092">
                  <c:v>709.37400000000002</c:v>
                </c:pt>
                <c:pt idx="7093">
                  <c:v>709.47400000000005</c:v>
                </c:pt>
                <c:pt idx="7094">
                  <c:v>709.57399999999996</c:v>
                </c:pt>
                <c:pt idx="7095">
                  <c:v>709.67399999999998</c:v>
                </c:pt>
                <c:pt idx="7096">
                  <c:v>709.774</c:v>
                </c:pt>
                <c:pt idx="7097">
                  <c:v>709.87400000000002</c:v>
                </c:pt>
                <c:pt idx="7098">
                  <c:v>709.97400000000005</c:v>
                </c:pt>
                <c:pt idx="7099">
                  <c:v>710.07399999999996</c:v>
                </c:pt>
                <c:pt idx="7100">
                  <c:v>710.17399999999998</c:v>
                </c:pt>
                <c:pt idx="7101">
                  <c:v>710.274</c:v>
                </c:pt>
                <c:pt idx="7102">
                  <c:v>710.37400000000002</c:v>
                </c:pt>
                <c:pt idx="7103">
                  <c:v>710.47400000000005</c:v>
                </c:pt>
                <c:pt idx="7104">
                  <c:v>710.57399999999996</c:v>
                </c:pt>
                <c:pt idx="7105">
                  <c:v>710.67399999999998</c:v>
                </c:pt>
                <c:pt idx="7106">
                  <c:v>710.77300000000002</c:v>
                </c:pt>
                <c:pt idx="7107">
                  <c:v>710.87300000000005</c:v>
                </c:pt>
                <c:pt idx="7108">
                  <c:v>710.97299999999996</c:v>
                </c:pt>
                <c:pt idx="7109">
                  <c:v>711.07299999999998</c:v>
                </c:pt>
                <c:pt idx="7110">
                  <c:v>711.173</c:v>
                </c:pt>
                <c:pt idx="7111">
                  <c:v>711.27300000000002</c:v>
                </c:pt>
                <c:pt idx="7112">
                  <c:v>711.37300000000005</c:v>
                </c:pt>
                <c:pt idx="7113">
                  <c:v>711.47299999999996</c:v>
                </c:pt>
                <c:pt idx="7114">
                  <c:v>711.57299999999998</c:v>
                </c:pt>
                <c:pt idx="7115">
                  <c:v>711.673</c:v>
                </c:pt>
                <c:pt idx="7116">
                  <c:v>711.77300000000002</c:v>
                </c:pt>
                <c:pt idx="7117">
                  <c:v>711.87300000000005</c:v>
                </c:pt>
                <c:pt idx="7118">
                  <c:v>711.97299999999996</c:v>
                </c:pt>
                <c:pt idx="7119">
                  <c:v>712.07299999999998</c:v>
                </c:pt>
                <c:pt idx="7120">
                  <c:v>712.173</c:v>
                </c:pt>
                <c:pt idx="7121">
                  <c:v>712.27300000000002</c:v>
                </c:pt>
                <c:pt idx="7122">
                  <c:v>712.37300000000005</c:v>
                </c:pt>
                <c:pt idx="7123">
                  <c:v>712.47299999999996</c:v>
                </c:pt>
                <c:pt idx="7124">
                  <c:v>712.57299999999998</c:v>
                </c:pt>
                <c:pt idx="7125">
                  <c:v>712.673</c:v>
                </c:pt>
                <c:pt idx="7126">
                  <c:v>712.77300000000002</c:v>
                </c:pt>
                <c:pt idx="7127">
                  <c:v>712.87300000000005</c:v>
                </c:pt>
                <c:pt idx="7128">
                  <c:v>712.97299999999996</c:v>
                </c:pt>
                <c:pt idx="7129">
                  <c:v>713.07299999999998</c:v>
                </c:pt>
                <c:pt idx="7130">
                  <c:v>713.173</c:v>
                </c:pt>
                <c:pt idx="7131">
                  <c:v>713.27300000000002</c:v>
                </c:pt>
                <c:pt idx="7132">
                  <c:v>713.37300000000005</c:v>
                </c:pt>
                <c:pt idx="7133">
                  <c:v>713.47299999999996</c:v>
                </c:pt>
                <c:pt idx="7134">
                  <c:v>713.57299999999998</c:v>
                </c:pt>
                <c:pt idx="7135">
                  <c:v>713.673</c:v>
                </c:pt>
                <c:pt idx="7136">
                  <c:v>713.77300000000002</c:v>
                </c:pt>
                <c:pt idx="7137">
                  <c:v>713.87300000000005</c:v>
                </c:pt>
                <c:pt idx="7138">
                  <c:v>713.97299999999996</c:v>
                </c:pt>
                <c:pt idx="7139">
                  <c:v>714.07299999999998</c:v>
                </c:pt>
                <c:pt idx="7140">
                  <c:v>714.173</c:v>
                </c:pt>
                <c:pt idx="7141">
                  <c:v>714.27300000000002</c:v>
                </c:pt>
                <c:pt idx="7142">
                  <c:v>714.37300000000005</c:v>
                </c:pt>
                <c:pt idx="7143">
                  <c:v>714.47299999999996</c:v>
                </c:pt>
                <c:pt idx="7144">
                  <c:v>714.57299999999998</c:v>
                </c:pt>
                <c:pt idx="7145">
                  <c:v>714.673</c:v>
                </c:pt>
                <c:pt idx="7146">
                  <c:v>714.77300000000002</c:v>
                </c:pt>
                <c:pt idx="7147">
                  <c:v>714.87199999999996</c:v>
                </c:pt>
                <c:pt idx="7148">
                  <c:v>714.97199999999998</c:v>
                </c:pt>
                <c:pt idx="7149">
                  <c:v>715.072</c:v>
                </c:pt>
                <c:pt idx="7150">
                  <c:v>715.17200000000003</c:v>
                </c:pt>
                <c:pt idx="7151">
                  <c:v>715.27200000000005</c:v>
                </c:pt>
                <c:pt idx="7152">
                  <c:v>715.37199999999996</c:v>
                </c:pt>
                <c:pt idx="7153">
                  <c:v>715.47199999999998</c:v>
                </c:pt>
                <c:pt idx="7154">
                  <c:v>715.572</c:v>
                </c:pt>
                <c:pt idx="7155">
                  <c:v>715.67200000000003</c:v>
                </c:pt>
                <c:pt idx="7156">
                  <c:v>715.77200000000005</c:v>
                </c:pt>
                <c:pt idx="7157">
                  <c:v>715.87199999999996</c:v>
                </c:pt>
                <c:pt idx="7158">
                  <c:v>715.97199999999998</c:v>
                </c:pt>
                <c:pt idx="7159">
                  <c:v>716.072</c:v>
                </c:pt>
                <c:pt idx="7160">
                  <c:v>716.17200000000003</c:v>
                </c:pt>
                <c:pt idx="7161">
                  <c:v>716.27200000000005</c:v>
                </c:pt>
                <c:pt idx="7162">
                  <c:v>716.37199999999996</c:v>
                </c:pt>
                <c:pt idx="7163">
                  <c:v>716.47199999999998</c:v>
                </c:pt>
                <c:pt idx="7164">
                  <c:v>716.572</c:v>
                </c:pt>
                <c:pt idx="7165">
                  <c:v>716.67200000000003</c:v>
                </c:pt>
                <c:pt idx="7166">
                  <c:v>716.77200000000005</c:v>
                </c:pt>
                <c:pt idx="7167">
                  <c:v>716.87199999999996</c:v>
                </c:pt>
                <c:pt idx="7168">
                  <c:v>716.97199999999998</c:v>
                </c:pt>
                <c:pt idx="7169">
                  <c:v>717.072</c:v>
                </c:pt>
                <c:pt idx="7170">
                  <c:v>717.17200000000003</c:v>
                </c:pt>
                <c:pt idx="7171">
                  <c:v>717.27200000000005</c:v>
                </c:pt>
                <c:pt idx="7172">
                  <c:v>717.37199999999996</c:v>
                </c:pt>
                <c:pt idx="7173">
                  <c:v>717.47199999999998</c:v>
                </c:pt>
                <c:pt idx="7174">
                  <c:v>717.572</c:v>
                </c:pt>
                <c:pt idx="7175">
                  <c:v>717.67200000000003</c:v>
                </c:pt>
                <c:pt idx="7176">
                  <c:v>717.77200000000005</c:v>
                </c:pt>
                <c:pt idx="7177">
                  <c:v>717.87199999999996</c:v>
                </c:pt>
                <c:pt idx="7178">
                  <c:v>717.97199999999998</c:v>
                </c:pt>
                <c:pt idx="7179">
                  <c:v>718.072</c:v>
                </c:pt>
                <c:pt idx="7180">
                  <c:v>718.17200000000003</c:v>
                </c:pt>
                <c:pt idx="7181">
                  <c:v>718.27200000000005</c:v>
                </c:pt>
                <c:pt idx="7182">
                  <c:v>718.37199999999996</c:v>
                </c:pt>
                <c:pt idx="7183">
                  <c:v>718.47199999999998</c:v>
                </c:pt>
                <c:pt idx="7184">
                  <c:v>718.572</c:v>
                </c:pt>
                <c:pt idx="7185">
                  <c:v>718.67200000000003</c:v>
                </c:pt>
                <c:pt idx="7186">
                  <c:v>718.77200000000005</c:v>
                </c:pt>
                <c:pt idx="7187">
                  <c:v>718.87199999999996</c:v>
                </c:pt>
                <c:pt idx="7188">
                  <c:v>718.971</c:v>
                </c:pt>
                <c:pt idx="7189">
                  <c:v>719.07100000000003</c:v>
                </c:pt>
                <c:pt idx="7190">
                  <c:v>719.17100000000005</c:v>
                </c:pt>
                <c:pt idx="7191">
                  <c:v>719.27099999999996</c:v>
                </c:pt>
                <c:pt idx="7192">
                  <c:v>719.37099999999998</c:v>
                </c:pt>
                <c:pt idx="7193">
                  <c:v>719.471</c:v>
                </c:pt>
                <c:pt idx="7194">
                  <c:v>719.57100000000003</c:v>
                </c:pt>
                <c:pt idx="7195">
                  <c:v>719.67100000000005</c:v>
                </c:pt>
                <c:pt idx="7196">
                  <c:v>719.77099999999996</c:v>
                </c:pt>
                <c:pt idx="7197">
                  <c:v>719.87099999999998</c:v>
                </c:pt>
                <c:pt idx="7198">
                  <c:v>719.971</c:v>
                </c:pt>
                <c:pt idx="7199">
                  <c:v>720.07100000000003</c:v>
                </c:pt>
                <c:pt idx="7200">
                  <c:v>720.17100000000005</c:v>
                </c:pt>
                <c:pt idx="7201">
                  <c:v>720.27099999999996</c:v>
                </c:pt>
                <c:pt idx="7202">
                  <c:v>720.37099999999998</c:v>
                </c:pt>
                <c:pt idx="7203">
                  <c:v>720.471</c:v>
                </c:pt>
                <c:pt idx="7204">
                  <c:v>720.57100000000003</c:v>
                </c:pt>
                <c:pt idx="7205">
                  <c:v>720.67100000000005</c:v>
                </c:pt>
                <c:pt idx="7206">
                  <c:v>720.77099999999996</c:v>
                </c:pt>
                <c:pt idx="7207">
                  <c:v>720.87099999999998</c:v>
                </c:pt>
                <c:pt idx="7208">
                  <c:v>720.971</c:v>
                </c:pt>
                <c:pt idx="7209">
                  <c:v>721.07100000000003</c:v>
                </c:pt>
                <c:pt idx="7210">
                  <c:v>721.17100000000005</c:v>
                </c:pt>
                <c:pt idx="7211">
                  <c:v>721.27099999999996</c:v>
                </c:pt>
                <c:pt idx="7212">
                  <c:v>721.37099999999998</c:v>
                </c:pt>
                <c:pt idx="7213">
                  <c:v>721.471</c:v>
                </c:pt>
                <c:pt idx="7214">
                  <c:v>721.57100000000003</c:v>
                </c:pt>
                <c:pt idx="7215">
                  <c:v>721.67100000000005</c:v>
                </c:pt>
                <c:pt idx="7216">
                  <c:v>721.77099999999996</c:v>
                </c:pt>
                <c:pt idx="7217">
                  <c:v>721.87099999999998</c:v>
                </c:pt>
                <c:pt idx="7218">
                  <c:v>721.971</c:v>
                </c:pt>
                <c:pt idx="7219">
                  <c:v>722.07100000000003</c:v>
                </c:pt>
                <c:pt idx="7220">
                  <c:v>722.17100000000005</c:v>
                </c:pt>
                <c:pt idx="7221">
                  <c:v>722.27099999999996</c:v>
                </c:pt>
                <c:pt idx="7222">
                  <c:v>722.37099999999998</c:v>
                </c:pt>
                <c:pt idx="7223">
                  <c:v>722.471</c:v>
                </c:pt>
                <c:pt idx="7224">
                  <c:v>722.57100000000003</c:v>
                </c:pt>
                <c:pt idx="7225">
                  <c:v>722.67100000000005</c:v>
                </c:pt>
                <c:pt idx="7226">
                  <c:v>722.77099999999996</c:v>
                </c:pt>
                <c:pt idx="7227">
                  <c:v>722.87099999999998</c:v>
                </c:pt>
                <c:pt idx="7228">
                  <c:v>722.971</c:v>
                </c:pt>
                <c:pt idx="7229">
                  <c:v>723.07</c:v>
                </c:pt>
                <c:pt idx="7230">
                  <c:v>723.17</c:v>
                </c:pt>
                <c:pt idx="7231">
                  <c:v>723.27</c:v>
                </c:pt>
                <c:pt idx="7232">
                  <c:v>723.37</c:v>
                </c:pt>
                <c:pt idx="7233">
                  <c:v>723.47</c:v>
                </c:pt>
                <c:pt idx="7234">
                  <c:v>723.57</c:v>
                </c:pt>
                <c:pt idx="7235">
                  <c:v>723.67</c:v>
                </c:pt>
                <c:pt idx="7236">
                  <c:v>723.77</c:v>
                </c:pt>
                <c:pt idx="7237">
                  <c:v>723.87</c:v>
                </c:pt>
                <c:pt idx="7238">
                  <c:v>723.97</c:v>
                </c:pt>
                <c:pt idx="7239">
                  <c:v>724.07</c:v>
                </c:pt>
                <c:pt idx="7240">
                  <c:v>724.17</c:v>
                </c:pt>
                <c:pt idx="7241">
                  <c:v>724.27</c:v>
                </c:pt>
                <c:pt idx="7242">
                  <c:v>724.37</c:v>
                </c:pt>
                <c:pt idx="7243">
                  <c:v>724.47</c:v>
                </c:pt>
                <c:pt idx="7244">
                  <c:v>724.57</c:v>
                </c:pt>
                <c:pt idx="7245">
                  <c:v>724.67</c:v>
                </c:pt>
                <c:pt idx="7246">
                  <c:v>724.77</c:v>
                </c:pt>
                <c:pt idx="7247">
                  <c:v>724.87</c:v>
                </c:pt>
                <c:pt idx="7248">
                  <c:v>724.97</c:v>
                </c:pt>
                <c:pt idx="7249">
                  <c:v>725.07</c:v>
                </c:pt>
                <c:pt idx="7250">
                  <c:v>725.17</c:v>
                </c:pt>
                <c:pt idx="7251">
                  <c:v>725.27</c:v>
                </c:pt>
                <c:pt idx="7252">
                  <c:v>725.37</c:v>
                </c:pt>
                <c:pt idx="7253">
                  <c:v>725.47</c:v>
                </c:pt>
                <c:pt idx="7254">
                  <c:v>725.57</c:v>
                </c:pt>
                <c:pt idx="7255">
                  <c:v>725.67</c:v>
                </c:pt>
                <c:pt idx="7256">
                  <c:v>725.77</c:v>
                </c:pt>
                <c:pt idx="7257">
                  <c:v>725.87</c:v>
                </c:pt>
                <c:pt idx="7258">
                  <c:v>725.97</c:v>
                </c:pt>
                <c:pt idx="7259">
                  <c:v>726.07</c:v>
                </c:pt>
                <c:pt idx="7260">
                  <c:v>726.17</c:v>
                </c:pt>
                <c:pt idx="7261">
                  <c:v>726.27</c:v>
                </c:pt>
                <c:pt idx="7262">
                  <c:v>726.37</c:v>
                </c:pt>
                <c:pt idx="7263">
                  <c:v>726.47</c:v>
                </c:pt>
                <c:pt idx="7264">
                  <c:v>726.57</c:v>
                </c:pt>
                <c:pt idx="7265">
                  <c:v>726.67</c:v>
                </c:pt>
                <c:pt idx="7266">
                  <c:v>726.77</c:v>
                </c:pt>
                <c:pt idx="7267">
                  <c:v>726.87</c:v>
                </c:pt>
                <c:pt idx="7268">
                  <c:v>726.97</c:v>
                </c:pt>
                <c:pt idx="7269">
                  <c:v>727.07</c:v>
                </c:pt>
                <c:pt idx="7270">
                  <c:v>727.16899999999998</c:v>
                </c:pt>
                <c:pt idx="7271">
                  <c:v>727.26900000000001</c:v>
                </c:pt>
                <c:pt idx="7272">
                  <c:v>727.36900000000003</c:v>
                </c:pt>
                <c:pt idx="7273">
                  <c:v>727.46900000000005</c:v>
                </c:pt>
                <c:pt idx="7274">
                  <c:v>727.56899999999996</c:v>
                </c:pt>
                <c:pt idx="7275">
                  <c:v>727.66899999999998</c:v>
                </c:pt>
                <c:pt idx="7276">
                  <c:v>727.76900000000001</c:v>
                </c:pt>
                <c:pt idx="7277">
                  <c:v>727.86900000000003</c:v>
                </c:pt>
                <c:pt idx="7278">
                  <c:v>727.96900000000005</c:v>
                </c:pt>
                <c:pt idx="7279">
                  <c:v>728.06899999999996</c:v>
                </c:pt>
                <c:pt idx="7280">
                  <c:v>728.16899999999998</c:v>
                </c:pt>
                <c:pt idx="7281">
                  <c:v>728.26900000000001</c:v>
                </c:pt>
                <c:pt idx="7282">
                  <c:v>728.36900000000003</c:v>
                </c:pt>
                <c:pt idx="7283">
                  <c:v>728.46900000000005</c:v>
                </c:pt>
                <c:pt idx="7284">
                  <c:v>728.56899999999996</c:v>
                </c:pt>
                <c:pt idx="7285">
                  <c:v>728.66899999999998</c:v>
                </c:pt>
                <c:pt idx="7286">
                  <c:v>728.76900000000001</c:v>
                </c:pt>
                <c:pt idx="7287">
                  <c:v>728.86900000000003</c:v>
                </c:pt>
                <c:pt idx="7288">
                  <c:v>728.96900000000005</c:v>
                </c:pt>
                <c:pt idx="7289">
                  <c:v>729.06899999999996</c:v>
                </c:pt>
                <c:pt idx="7290">
                  <c:v>729.16899999999998</c:v>
                </c:pt>
                <c:pt idx="7291">
                  <c:v>729.26900000000001</c:v>
                </c:pt>
                <c:pt idx="7292">
                  <c:v>729.36900000000003</c:v>
                </c:pt>
                <c:pt idx="7293">
                  <c:v>729.46900000000005</c:v>
                </c:pt>
                <c:pt idx="7294">
                  <c:v>729.56899999999996</c:v>
                </c:pt>
                <c:pt idx="7295">
                  <c:v>729.66899999999998</c:v>
                </c:pt>
                <c:pt idx="7296">
                  <c:v>729.76900000000001</c:v>
                </c:pt>
                <c:pt idx="7297">
                  <c:v>729.86900000000003</c:v>
                </c:pt>
                <c:pt idx="7298">
                  <c:v>729.96900000000005</c:v>
                </c:pt>
                <c:pt idx="7299">
                  <c:v>730.06899999999996</c:v>
                </c:pt>
                <c:pt idx="7300">
                  <c:v>730.16899999999998</c:v>
                </c:pt>
                <c:pt idx="7301">
                  <c:v>730.26900000000001</c:v>
                </c:pt>
                <c:pt idx="7302">
                  <c:v>730.36900000000003</c:v>
                </c:pt>
                <c:pt idx="7303">
                  <c:v>730.46900000000005</c:v>
                </c:pt>
                <c:pt idx="7304">
                  <c:v>730.56899999999996</c:v>
                </c:pt>
                <c:pt idx="7305">
                  <c:v>730.66899999999998</c:v>
                </c:pt>
                <c:pt idx="7306">
                  <c:v>730.76900000000001</c:v>
                </c:pt>
                <c:pt idx="7307">
                  <c:v>730.86900000000003</c:v>
                </c:pt>
                <c:pt idx="7308">
                  <c:v>730.96900000000005</c:v>
                </c:pt>
                <c:pt idx="7309">
                  <c:v>731.06899999999996</c:v>
                </c:pt>
                <c:pt idx="7310">
                  <c:v>731.16899999999998</c:v>
                </c:pt>
                <c:pt idx="7311">
                  <c:v>731.26800000000003</c:v>
                </c:pt>
                <c:pt idx="7312">
                  <c:v>731.36800000000005</c:v>
                </c:pt>
                <c:pt idx="7313">
                  <c:v>731.46799999999996</c:v>
                </c:pt>
                <c:pt idx="7314">
                  <c:v>731.56799999999998</c:v>
                </c:pt>
                <c:pt idx="7315">
                  <c:v>731.66800000000001</c:v>
                </c:pt>
                <c:pt idx="7316">
                  <c:v>731.76800000000003</c:v>
                </c:pt>
                <c:pt idx="7317">
                  <c:v>731.86800000000005</c:v>
                </c:pt>
                <c:pt idx="7318">
                  <c:v>731.96799999999996</c:v>
                </c:pt>
                <c:pt idx="7319">
                  <c:v>732.06799999999998</c:v>
                </c:pt>
                <c:pt idx="7320">
                  <c:v>732.16800000000001</c:v>
                </c:pt>
                <c:pt idx="7321">
                  <c:v>732.26800000000003</c:v>
                </c:pt>
                <c:pt idx="7322">
                  <c:v>732.36800000000005</c:v>
                </c:pt>
                <c:pt idx="7323">
                  <c:v>732.46799999999996</c:v>
                </c:pt>
                <c:pt idx="7324">
                  <c:v>732.56799999999998</c:v>
                </c:pt>
                <c:pt idx="7325">
                  <c:v>732.66800000000001</c:v>
                </c:pt>
                <c:pt idx="7326">
                  <c:v>732.76800000000003</c:v>
                </c:pt>
                <c:pt idx="7327">
                  <c:v>732.86800000000005</c:v>
                </c:pt>
                <c:pt idx="7328">
                  <c:v>732.96799999999996</c:v>
                </c:pt>
                <c:pt idx="7329">
                  <c:v>733.06799999999998</c:v>
                </c:pt>
                <c:pt idx="7330">
                  <c:v>733.16800000000001</c:v>
                </c:pt>
                <c:pt idx="7331">
                  <c:v>733.26800000000003</c:v>
                </c:pt>
                <c:pt idx="7332">
                  <c:v>733.36800000000005</c:v>
                </c:pt>
                <c:pt idx="7333">
                  <c:v>733.46799999999996</c:v>
                </c:pt>
                <c:pt idx="7334">
                  <c:v>733.56799999999998</c:v>
                </c:pt>
                <c:pt idx="7335">
                  <c:v>733.66800000000001</c:v>
                </c:pt>
                <c:pt idx="7336">
                  <c:v>733.76800000000003</c:v>
                </c:pt>
                <c:pt idx="7337">
                  <c:v>733.86800000000005</c:v>
                </c:pt>
                <c:pt idx="7338">
                  <c:v>733.96799999999996</c:v>
                </c:pt>
                <c:pt idx="7339">
                  <c:v>734.06799999999998</c:v>
                </c:pt>
                <c:pt idx="7340">
                  <c:v>734.16800000000001</c:v>
                </c:pt>
                <c:pt idx="7341">
                  <c:v>734.26800000000003</c:v>
                </c:pt>
                <c:pt idx="7342">
                  <c:v>734.36800000000005</c:v>
                </c:pt>
                <c:pt idx="7343">
                  <c:v>734.46799999999996</c:v>
                </c:pt>
                <c:pt idx="7344">
                  <c:v>734.56799999999998</c:v>
                </c:pt>
                <c:pt idx="7345">
                  <c:v>734.66800000000001</c:v>
                </c:pt>
                <c:pt idx="7346">
                  <c:v>734.76800000000003</c:v>
                </c:pt>
                <c:pt idx="7347">
                  <c:v>734.86800000000005</c:v>
                </c:pt>
                <c:pt idx="7348">
                  <c:v>734.96799999999996</c:v>
                </c:pt>
                <c:pt idx="7349">
                  <c:v>735.06799999999998</c:v>
                </c:pt>
                <c:pt idx="7350">
                  <c:v>735.16800000000001</c:v>
                </c:pt>
                <c:pt idx="7351">
                  <c:v>735.26800000000003</c:v>
                </c:pt>
                <c:pt idx="7352">
                  <c:v>735.36699999999996</c:v>
                </c:pt>
                <c:pt idx="7353">
                  <c:v>735.46699999999998</c:v>
                </c:pt>
                <c:pt idx="7354">
                  <c:v>735.56700000000001</c:v>
                </c:pt>
                <c:pt idx="7355">
                  <c:v>735.66700000000003</c:v>
                </c:pt>
                <c:pt idx="7356">
                  <c:v>735.76700000000005</c:v>
                </c:pt>
                <c:pt idx="7357">
                  <c:v>735.86699999999996</c:v>
                </c:pt>
                <c:pt idx="7358">
                  <c:v>735.96699999999998</c:v>
                </c:pt>
                <c:pt idx="7359">
                  <c:v>736.06700000000001</c:v>
                </c:pt>
                <c:pt idx="7360">
                  <c:v>736.16700000000003</c:v>
                </c:pt>
                <c:pt idx="7361">
                  <c:v>736.26700000000005</c:v>
                </c:pt>
                <c:pt idx="7362">
                  <c:v>736.36699999999996</c:v>
                </c:pt>
                <c:pt idx="7363">
                  <c:v>736.46699999999998</c:v>
                </c:pt>
                <c:pt idx="7364">
                  <c:v>736.56700000000001</c:v>
                </c:pt>
                <c:pt idx="7365">
                  <c:v>736.66700000000003</c:v>
                </c:pt>
                <c:pt idx="7366">
                  <c:v>736.76700000000005</c:v>
                </c:pt>
                <c:pt idx="7367">
                  <c:v>736.86699999999996</c:v>
                </c:pt>
                <c:pt idx="7368">
                  <c:v>736.96699999999998</c:v>
                </c:pt>
                <c:pt idx="7369">
                  <c:v>737.06700000000001</c:v>
                </c:pt>
                <c:pt idx="7370">
                  <c:v>737.16700000000003</c:v>
                </c:pt>
                <c:pt idx="7371">
                  <c:v>737.26700000000005</c:v>
                </c:pt>
                <c:pt idx="7372">
                  <c:v>737.36699999999996</c:v>
                </c:pt>
                <c:pt idx="7373">
                  <c:v>737.46699999999998</c:v>
                </c:pt>
                <c:pt idx="7374">
                  <c:v>737.56700000000001</c:v>
                </c:pt>
                <c:pt idx="7375">
                  <c:v>737.66700000000003</c:v>
                </c:pt>
                <c:pt idx="7376">
                  <c:v>737.76700000000005</c:v>
                </c:pt>
                <c:pt idx="7377">
                  <c:v>737.86699999999996</c:v>
                </c:pt>
                <c:pt idx="7378">
                  <c:v>737.96699999999998</c:v>
                </c:pt>
                <c:pt idx="7379">
                  <c:v>738.06700000000001</c:v>
                </c:pt>
                <c:pt idx="7380">
                  <c:v>738.16700000000003</c:v>
                </c:pt>
                <c:pt idx="7381">
                  <c:v>738.26700000000005</c:v>
                </c:pt>
                <c:pt idx="7382">
                  <c:v>738.36699999999996</c:v>
                </c:pt>
                <c:pt idx="7383">
                  <c:v>738.46699999999998</c:v>
                </c:pt>
                <c:pt idx="7384">
                  <c:v>738.56700000000001</c:v>
                </c:pt>
                <c:pt idx="7385">
                  <c:v>738.66700000000003</c:v>
                </c:pt>
                <c:pt idx="7386">
                  <c:v>738.76700000000005</c:v>
                </c:pt>
                <c:pt idx="7387">
                  <c:v>738.86699999999996</c:v>
                </c:pt>
                <c:pt idx="7388">
                  <c:v>738.96699999999998</c:v>
                </c:pt>
                <c:pt idx="7389">
                  <c:v>739.06700000000001</c:v>
                </c:pt>
                <c:pt idx="7390">
                  <c:v>739.16700000000003</c:v>
                </c:pt>
                <c:pt idx="7391">
                  <c:v>739.26700000000005</c:v>
                </c:pt>
                <c:pt idx="7392">
                  <c:v>739.36699999999996</c:v>
                </c:pt>
                <c:pt idx="7393">
                  <c:v>739.46600000000001</c:v>
                </c:pt>
                <c:pt idx="7394">
                  <c:v>739.56600000000003</c:v>
                </c:pt>
                <c:pt idx="7395">
                  <c:v>739.66600000000005</c:v>
                </c:pt>
                <c:pt idx="7396">
                  <c:v>739.76599999999996</c:v>
                </c:pt>
                <c:pt idx="7397">
                  <c:v>739.86599999999999</c:v>
                </c:pt>
                <c:pt idx="7398">
                  <c:v>739.96600000000001</c:v>
                </c:pt>
                <c:pt idx="7399">
                  <c:v>740.06600000000003</c:v>
                </c:pt>
                <c:pt idx="7400">
                  <c:v>740.16600000000005</c:v>
                </c:pt>
                <c:pt idx="7401">
                  <c:v>740.26599999999996</c:v>
                </c:pt>
                <c:pt idx="7402">
                  <c:v>740.36599999999999</c:v>
                </c:pt>
                <c:pt idx="7403">
                  <c:v>740.46600000000001</c:v>
                </c:pt>
                <c:pt idx="7404">
                  <c:v>740.56600000000003</c:v>
                </c:pt>
                <c:pt idx="7405">
                  <c:v>740.66600000000005</c:v>
                </c:pt>
                <c:pt idx="7406">
                  <c:v>740.76599999999996</c:v>
                </c:pt>
                <c:pt idx="7407">
                  <c:v>740.86599999999999</c:v>
                </c:pt>
                <c:pt idx="7408">
                  <c:v>740.96600000000001</c:v>
                </c:pt>
                <c:pt idx="7409">
                  <c:v>741.06600000000003</c:v>
                </c:pt>
                <c:pt idx="7410">
                  <c:v>741.16600000000005</c:v>
                </c:pt>
                <c:pt idx="7411">
                  <c:v>741.26599999999996</c:v>
                </c:pt>
                <c:pt idx="7412">
                  <c:v>741.36599999999999</c:v>
                </c:pt>
                <c:pt idx="7413">
                  <c:v>741.46600000000001</c:v>
                </c:pt>
                <c:pt idx="7414">
                  <c:v>741.56600000000003</c:v>
                </c:pt>
                <c:pt idx="7415">
                  <c:v>741.66600000000005</c:v>
                </c:pt>
                <c:pt idx="7416">
                  <c:v>741.76599999999996</c:v>
                </c:pt>
                <c:pt idx="7417">
                  <c:v>741.86599999999999</c:v>
                </c:pt>
                <c:pt idx="7418">
                  <c:v>741.96600000000001</c:v>
                </c:pt>
                <c:pt idx="7419">
                  <c:v>742.06600000000003</c:v>
                </c:pt>
                <c:pt idx="7420">
                  <c:v>742.16600000000005</c:v>
                </c:pt>
                <c:pt idx="7421">
                  <c:v>742.26599999999996</c:v>
                </c:pt>
                <c:pt idx="7422">
                  <c:v>742.36599999999999</c:v>
                </c:pt>
                <c:pt idx="7423">
                  <c:v>742.46600000000001</c:v>
                </c:pt>
                <c:pt idx="7424">
                  <c:v>742.56600000000003</c:v>
                </c:pt>
                <c:pt idx="7425">
                  <c:v>742.66600000000005</c:v>
                </c:pt>
                <c:pt idx="7426">
                  <c:v>742.76599999999996</c:v>
                </c:pt>
                <c:pt idx="7427">
                  <c:v>742.86599999999999</c:v>
                </c:pt>
                <c:pt idx="7428">
                  <c:v>742.96600000000001</c:v>
                </c:pt>
                <c:pt idx="7429">
                  <c:v>743.06600000000003</c:v>
                </c:pt>
                <c:pt idx="7430">
                  <c:v>743.16600000000005</c:v>
                </c:pt>
                <c:pt idx="7431">
                  <c:v>743.26599999999996</c:v>
                </c:pt>
                <c:pt idx="7432">
                  <c:v>743.36599999999999</c:v>
                </c:pt>
                <c:pt idx="7433">
                  <c:v>743.46600000000001</c:v>
                </c:pt>
                <c:pt idx="7434">
                  <c:v>743.56500000000005</c:v>
                </c:pt>
                <c:pt idx="7435">
                  <c:v>743.66499999999996</c:v>
                </c:pt>
                <c:pt idx="7436">
                  <c:v>743.76499999999999</c:v>
                </c:pt>
                <c:pt idx="7437">
                  <c:v>743.86500000000001</c:v>
                </c:pt>
                <c:pt idx="7438">
                  <c:v>743.96500000000003</c:v>
                </c:pt>
                <c:pt idx="7439">
                  <c:v>744.06500000000005</c:v>
                </c:pt>
                <c:pt idx="7440">
                  <c:v>744.16499999999996</c:v>
                </c:pt>
                <c:pt idx="7441">
                  <c:v>744.26499999999999</c:v>
                </c:pt>
                <c:pt idx="7442">
                  <c:v>744.36500000000001</c:v>
                </c:pt>
                <c:pt idx="7443">
                  <c:v>744.46500000000003</c:v>
                </c:pt>
                <c:pt idx="7444">
                  <c:v>744.56500000000005</c:v>
                </c:pt>
                <c:pt idx="7445">
                  <c:v>744.66499999999996</c:v>
                </c:pt>
                <c:pt idx="7446">
                  <c:v>744.76499999999999</c:v>
                </c:pt>
                <c:pt idx="7447">
                  <c:v>744.86500000000001</c:v>
                </c:pt>
                <c:pt idx="7448">
                  <c:v>744.96500000000003</c:v>
                </c:pt>
                <c:pt idx="7449">
                  <c:v>745.06500000000005</c:v>
                </c:pt>
                <c:pt idx="7450">
                  <c:v>745.16499999999996</c:v>
                </c:pt>
                <c:pt idx="7451">
                  <c:v>745.26499999999999</c:v>
                </c:pt>
                <c:pt idx="7452">
                  <c:v>745.36500000000001</c:v>
                </c:pt>
                <c:pt idx="7453">
                  <c:v>745.46500000000003</c:v>
                </c:pt>
                <c:pt idx="7454">
                  <c:v>745.56500000000005</c:v>
                </c:pt>
                <c:pt idx="7455">
                  <c:v>745.66499999999996</c:v>
                </c:pt>
                <c:pt idx="7456">
                  <c:v>745.76499999999999</c:v>
                </c:pt>
                <c:pt idx="7457">
                  <c:v>745.86500000000001</c:v>
                </c:pt>
                <c:pt idx="7458">
                  <c:v>745.96500000000003</c:v>
                </c:pt>
                <c:pt idx="7459">
                  <c:v>746.06500000000005</c:v>
                </c:pt>
                <c:pt idx="7460">
                  <c:v>746.16499999999996</c:v>
                </c:pt>
                <c:pt idx="7461">
                  <c:v>746.26499999999999</c:v>
                </c:pt>
                <c:pt idx="7462">
                  <c:v>746.36500000000001</c:v>
                </c:pt>
                <c:pt idx="7463">
                  <c:v>746.46500000000003</c:v>
                </c:pt>
                <c:pt idx="7464">
                  <c:v>746.56500000000005</c:v>
                </c:pt>
                <c:pt idx="7465">
                  <c:v>746.66499999999996</c:v>
                </c:pt>
                <c:pt idx="7466">
                  <c:v>746.76499999999999</c:v>
                </c:pt>
                <c:pt idx="7467">
                  <c:v>746.86500000000001</c:v>
                </c:pt>
                <c:pt idx="7468">
                  <c:v>746.96500000000003</c:v>
                </c:pt>
                <c:pt idx="7469">
                  <c:v>747.06500000000005</c:v>
                </c:pt>
                <c:pt idx="7470">
                  <c:v>747.16499999999996</c:v>
                </c:pt>
                <c:pt idx="7471">
                  <c:v>747.26499999999999</c:v>
                </c:pt>
                <c:pt idx="7472">
                  <c:v>747.36500000000001</c:v>
                </c:pt>
                <c:pt idx="7473">
                  <c:v>747.46500000000003</c:v>
                </c:pt>
                <c:pt idx="7474">
                  <c:v>747.56500000000005</c:v>
                </c:pt>
                <c:pt idx="7475">
                  <c:v>747.66399999999999</c:v>
                </c:pt>
                <c:pt idx="7476">
                  <c:v>747.76400000000001</c:v>
                </c:pt>
                <c:pt idx="7477">
                  <c:v>747.86400000000003</c:v>
                </c:pt>
                <c:pt idx="7478">
                  <c:v>747.96400000000006</c:v>
                </c:pt>
                <c:pt idx="7479">
                  <c:v>748.06399999999996</c:v>
                </c:pt>
                <c:pt idx="7480">
                  <c:v>748.16399999999999</c:v>
                </c:pt>
                <c:pt idx="7481">
                  <c:v>748.26400000000001</c:v>
                </c:pt>
                <c:pt idx="7482">
                  <c:v>748.36400000000003</c:v>
                </c:pt>
                <c:pt idx="7483">
                  <c:v>748.46400000000006</c:v>
                </c:pt>
                <c:pt idx="7484">
                  <c:v>748.56399999999996</c:v>
                </c:pt>
                <c:pt idx="7485">
                  <c:v>748.66399999999999</c:v>
                </c:pt>
                <c:pt idx="7486">
                  <c:v>748.76400000000001</c:v>
                </c:pt>
                <c:pt idx="7487">
                  <c:v>748.86400000000003</c:v>
                </c:pt>
                <c:pt idx="7488">
                  <c:v>748.96400000000006</c:v>
                </c:pt>
                <c:pt idx="7489">
                  <c:v>749.06399999999996</c:v>
                </c:pt>
                <c:pt idx="7490">
                  <c:v>749.16399999999999</c:v>
                </c:pt>
                <c:pt idx="7491">
                  <c:v>749.26400000000001</c:v>
                </c:pt>
                <c:pt idx="7492">
                  <c:v>749.36400000000003</c:v>
                </c:pt>
                <c:pt idx="7493">
                  <c:v>749.46400000000006</c:v>
                </c:pt>
                <c:pt idx="7494">
                  <c:v>749.56399999999996</c:v>
                </c:pt>
                <c:pt idx="7495">
                  <c:v>749.66399999999999</c:v>
                </c:pt>
                <c:pt idx="7496">
                  <c:v>749.76400000000001</c:v>
                </c:pt>
                <c:pt idx="7497">
                  <c:v>749.86400000000003</c:v>
                </c:pt>
                <c:pt idx="7498">
                  <c:v>749.96400000000006</c:v>
                </c:pt>
                <c:pt idx="7499">
                  <c:v>750.06399999999996</c:v>
                </c:pt>
                <c:pt idx="7500">
                  <c:v>750.16399999999999</c:v>
                </c:pt>
                <c:pt idx="7501">
                  <c:v>750.26400000000001</c:v>
                </c:pt>
                <c:pt idx="7502">
                  <c:v>750.36400000000003</c:v>
                </c:pt>
                <c:pt idx="7503">
                  <c:v>750.46400000000006</c:v>
                </c:pt>
                <c:pt idx="7504">
                  <c:v>750.56399999999996</c:v>
                </c:pt>
                <c:pt idx="7505">
                  <c:v>750.66399999999999</c:v>
                </c:pt>
                <c:pt idx="7506">
                  <c:v>750.76400000000001</c:v>
                </c:pt>
                <c:pt idx="7507">
                  <c:v>750.86400000000003</c:v>
                </c:pt>
                <c:pt idx="7508">
                  <c:v>750.96400000000006</c:v>
                </c:pt>
                <c:pt idx="7509">
                  <c:v>751.06399999999996</c:v>
                </c:pt>
                <c:pt idx="7510">
                  <c:v>751.16399999999999</c:v>
                </c:pt>
                <c:pt idx="7511">
                  <c:v>751.26400000000001</c:v>
                </c:pt>
                <c:pt idx="7512">
                  <c:v>751.36400000000003</c:v>
                </c:pt>
                <c:pt idx="7513">
                  <c:v>751.46400000000006</c:v>
                </c:pt>
                <c:pt idx="7514">
                  <c:v>751.56399999999996</c:v>
                </c:pt>
                <c:pt idx="7515">
                  <c:v>751.66399999999999</c:v>
                </c:pt>
                <c:pt idx="7516">
                  <c:v>751.76300000000003</c:v>
                </c:pt>
                <c:pt idx="7517">
                  <c:v>751.86300000000006</c:v>
                </c:pt>
                <c:pt idx="7518">
                  <c:v>751.96299999999997</c:v>
                </c:pt>
                <c:pt idx="7519">
                  <c:v>752.06299999999999</c:v>
                </c:pt>
                <c:pt idx="7520">
                  <c:v>752.16300000000001</c:v>
                </c:pt>
                <c:pt idx="7521">
                  <c:v>752.26300000000003</c:v>
                </c:pt>
                <c:pt idx="7522">
                  <c:v>752.36300000000006</c:v>
                </c:pt>
                <c:pt idx="7523">
                  <c:v>752.46299999999997</c:v>
                </c:pt>
                <c:pt idx="7524">
                  <c:v>752.56299999999999</c:v>
                </c:pt>
                <c:pt idx="7525">
                  <c:v>752.66300000000001</c:v>
                </c:pt>
                <c:pt idx="7526">
                  <c:v>752.76300000000003</c:v>
                </c:pt>
                <c:pt idx="7527">
                  <c:v>752.86300000000006</c:v>
                </c:pt>
                <c:pt idx="7528">
                  <c:v>752.96299999999997</c:v>
                </c:pt>
                <c:pt idx="7529">
                  <c:v>753.06299999999999</c:v>
                </c:pt>
                <c:pt idx="7530">
                  <c:v>753.16300000000001</c:v>
                </c:pt>
                <c:pt idx="7531">
                  <c:v>753.26300000000003</c:v>
                </c:pt>
                <c:pt idx="7532">
                  <c:v>753.36300000000006</c:v>
                </c:pt>
                <c:pt idx="7533">
                  <c:v>753.46299999999997</c:v>
                </c:pt>
                <c:pt idx="7534">
                  <c:v>753.56299999999999</c:v>
                </c:pt>
                <c:pt idx="7535">
                  <c:v>753.66300000000001</c:v>
                </c:pt>
                <c:pt idx="7536">
                  <c:v>753.76300000000003</c:v>
                </c:pt>
                <c:pt idx="7537">
                  <c:v>753.86300000000006</c:v>
                </c:pt>
                <c:pt idx="7538">
                  <c:v>753.96299999999997</c:v>
                </c:pt>
                <c:pt idx="7539">
                  <c:v>754.06299999999999</c:v>
                </c:pt>
                <c:pt idx="7540">
                  <c:v>754.16300000000001</c:v>
                </c:pt>
                <c:pt idx="7541">
                  <c:v>754.26300000000003</c:v>
                </c:pt>
                <c:pt idx="7542">
                  <c:v>754.36300000000006</c:v>
                </c:pt>
                <c:pt idx="7543">
                  <c:v>754.46299999999997</c:v>
                </c:pt>
                <c:pt idx="7544">
                  <c:v>754.56299999999999</c:v>
                </c:pt>
                <c:pt idx="7545">
                  <c:v>754.66300000000001</c:v>
                </c:pt>
                <c:pt idx="7546">
                  <c:v>754.76300000000003</c:v>
                </c:pt>
                <c:pt idx="7547">
                  <c:v>754.86300000000006</c:v>
                </c:pt>
                <c:pt idx="7548">
                  <c:v>754.96299999999997</c:v>
                </c:pt>
                <c:pt idx="7549">
                  <c:v>755.06299999999999</c:v>
                </c:pt>
                <c:pt idx="7550">
                  <c:v>755.16300000000001</c:v>
                </c:pt>
                <c:pt idx="7551">
                  <c:v>755.26300000000003</c:v>
                </c:pt>
                <c:pt idx="7552">
                  <c:v>755.36300000000006</c:v>
                </c:pt>
                <c:pt idx="7553">
                  <c:v>755.46299999999997</c:v>
                </c:pt>
                <c:pt idx="7554">
                  <c:v>755.56299999999999</c:v>
                </c:pt>
                <c:pt idx="7555">
                  <c:v>755.66300000000001</c:v>
                </c:pt>
                <c:pt idx="7556">
                  <c:v>755.76300000000003</c:v>
                </c:pt>
                <c:pt idx="7557">
                  <c:v>755.86199999999997</c:v>
                </c:pt>
                <c:pt idx="7558">
                  <c:v>755.96199999999999</c:v>
                </c:pt>
                <c:pt idx="7559">
                  <c:v>756.06200000000001</c:v>
                </c:pt>
                <c:pt idx="7560">
                  <c:v>756.16200000000003</c:v>
                </c:pt>
                <c:pt idx="7561">
                  <c:v>756.26199999999994</c:v>
                </c:pt>
                <c:pt idx="7562">
                  <c:v>756.36199999999997</c:v>
                </c:pt>
                <c:pt idx="7563">
                  <c:v>756.46199999999999</c:v>
                </c:pt>
                <c:pt idx="7564">
                  <c:v>756.56200000000001</c:v>
                </c:pt>
                <c:pt idx="7565">
                  <c:v>756.66200000000003</c:v>
                </c:pt>
                <c:pt idx="7566">
                  <c:v>756.76199999999994</c:v>
                </c:pt>
                <c:pt idx="7567">
                  <c:v>756.86199999999997</c:v>
                </c:pt>
                <c:pt idx="7568">
                  <c:v>756.96199999999999</c:v>
                </c:pt>
                <c:pt idx="7569">
                  <c:v>757.06200000000001</c:v>
                </c:pt>
                <c:pt idx="7570">
                  <c:v>757.16200000000003</c:v>
                </c:pt>
                <c:pt idx="7571">
                  <c:v>757.26199999999994</c:v>
                </c:pt>
                <c:pt idx="7572">
                  <c:v>757.36199999999997</c:v>
                </c:pt>
                <c:pt idx="7573">
                  <c:v>757.46199999999999</c:v>
                </c:pt>
                <c:pt idx="7574">
                  <c:v>757.56200000000001</c:v>
                </c:pt>
                <c:pt idx="7575">
                  <c:v>757.66200000000003</c:v>
                </c:pt>
                <c:pt idx="7576">
                  <c:v>757.76199999999994</c:v>
                </c:pt>
                <c:pt idx="7577">
                  <c:v>757.86199999999997</c:v>
                </c:pt>
                <c:pt idx="7578">
                  <c:v>757.96199999999999</c:v>
                </c:pt>
                <c:pt idx="7579">
                  <c:v>758.06200000000001</c:v>
                </c:pt>
                <c:pt idx="7580">
                  <c:v>758.16200000000003</c:v>
                </c:pt>
                <c:pt idx="7581">
                  <c:v>758.26199999999994</c:v>
                </c:pt>
                <c:pt idx="7582">
                  <c:v>758.36199999999997</c:v>
                </c:pt>
                <c:pt idx="7583">
                  <c:v>758.46199999999999</c:v>
                </c:pt>
                <c:pt idx="7584">
                  <c:v>758.56200000000001</c:v>
                </c:pt>
                <c:pt idx="7585">
                  <c:v>758.66200000000003</c:v>
                </c:pt>
                <c:pt idx="7586">
                  <c:v>758.76199999999994</c:v>
                </c:pt>
                <c:pt idx="7587">
                  <c:v>758.86199999999997</c:v>
                </c:pt>
                <c:pt idx="7588">
                  <c:v>758.96199999999999</c:v>
                </c:pt>
                <c:pt idx="7589">
                  <c:v>759.06200000000001</c:v>
                </c:pt>
                <c:pt idx="7590">
                  <c:v>759.16200000000003</c:v>
                </c:pt>
                <c:pt idx="7591">
                  <c:v>759.26199999999994</c:v>
                </c:pt>
                <c:pt idx="7592">
                  <c:v>759.36199999999997</c:v>
                </c:pt>
                <c:pt idx="7593">
                  <c:v>759.46199999999999</c:v>
                </c:pt>
                <c:pt idx="7594">
                  <c:v>759.56200000000001</c:v>
                </c:pt>
                <c:pt idx="7595">
                  <c:v>759.66200000000003</c:v>
                </c:pt>
                <c:pt idx="7596">
                  <c:v>759.76199999999994</c:v>
                </c:pt>
                <c:pt idx="7597">
                  <c:v>759.86199999999997</c:v>
                </c:pt>
                <c:pt idx="7598">
                  <c:v>759.96100000000001</c:v>
                </c:pt>
                <c:pt idx="7599">
                  <c:v>760.06100000000004</c:v>
                </c:pt>
                <c:pt idx="7600">
                  <c:v>760.16099999999994</c:v>
                </c:pt>
                <c:pt idx="7601">
                  <c:v>760.26099999999997</c:v>
                </c:pt>
                <c:pt idx="7602">
                  <c:v>760.36099999999999</c:v>
                </c:pt>
                <c:pt idx="7603">
                  <c:v>760.46100000000001</c:v>
                </c:pt>
                <c:pt idx="7604">
                  <c:v>760.56100000000004</c:v>
                </c:pt>
                <c:pt idx="7605">
                  <c:v>760.66099999999994</c:v>
                </c:pt>
                <c:pt idx="7606">
                  <c:v>760.76099999999997</c:v>
                </c:pt>
                <c:pt idx="7607">
                  <c:v>760.86099999999999</c:v>
                </c:pt>
                <c:pt idx="7608">
                  <c:v>760.96100000000001</c:v>
                </c:pt>
                <c:pt idx="7609">
                  <c:v>761.06100000000004</c:v>
                </c:pt>
                <c:pt idx="7610">
                  <c:v>761.16099999999994</c:v>
                </c:pt>
                <c:pt idx="7611">
                  <c:v>761.26099999999997</c:v>
                </c:pt>
                <c:pt idx="7612">
                  <c:v>761.36099999999999</c:v>
                </c:pt>
                <c:pt idx="7613">
                  <c:v>761.46100000000001</c:v>
                </c:pt>
                <c:pt idx="7614">
                  <c:v>761.56100000000004</c:v>
                </c:pt>
                <c:pt idx="7615">
                  <c:v>761.66099999999994</c:v>
                </c:pt>
                <c:pt idx="7616">
                  <c:v>761.76099999999997</c:v>
                </c:pt>
                <c:pt idx="7617">
                  <c:v>761.86099999999999</c:v>
                </c:pt>
                <c:pt idx="7618">
                  <c:v>761.96100000000001</c:v>
                </c:pt>
                <c:pt idx="7619">
                  <c:v>762.06100000000004</c:v>
                </c:pt>
                <c:pt idx="7620">
                  <c:v>762.16099999999994</c:v>
                </c:pt>
                <c:pt idx="7621">
                  <c:v>762.26099999999997</c:v>
                </c:pt>
                <c:pt idx="7622">
                  <c:v>762.36099999999999</c:v>
                </c:pt>
                <c:pt idx="7623">
                  <c:v>762.46100000000001</c:v>
                </c:pt>
                <c:pt idx="7624">
                  <c:v>762.56100000000004</c:v>
                </c:pt>
                <c:pt idx="7625">
                  <c:v>762.66099999999994</c:v>
                </c:pt>
                <c:pt idx="7626">
                  <c:v>762.76099999999997</c:v>
                </c:pt>
                <c:pt idx="7627">
                  <c:v>762.86099999999999</c:v>
                </c:pt>
                <c:pt idx="7628">
                  <c:v>762.96100000000001</c:v>
                </c:pt>
                <c:pt idx="7629">
                  <c:v>763.06100000000004</c:v>
                </c:pt>
                <c:pt idx="7630">
                  <c:v>763.16099999999994</c:v>
                </c:pt>
                <c:pt idx="7631">
                  <c:v>763.26099999999997</c:v>
                </c:pt>
                <c:pt idx="7632">
                  <c:v>763.36099999999999</c:v>
                </c:pt>
                <c:pt idx="7633">
                  <c:v>763.46100000000001</c:v>
                </c:pt>
                <c:pt idx="7634">
                  <c:v>763.56100000000004</c:v>
                </c:pt>
                <c:pt idx="7635">
                  <c:v>763.66099999999994</c:v>
                </c:pt>
                <c:pt idx="7636">
                  <c:v>763.76099999999997</c:v>
                </c:pt>
                <c:pt idx="7637">
                  <c:v>763.86099999999999</c:v>
                </c:pt>
                <c:pt idx="7638">
                  <c:v>763.96100000000001</c:v>
                </c:pt>
                <c:pt idx="7639">
                  <c:v>764.06</c:v>
                </c:pt>
                <c:pt idx="7640">
                  <c:v>764.16</c:v>
                </c:pt>
                <c:pt idx="7641">
                  <c:v>764.26</c:v>
                </c:pt>
                <c:pt idx="7642">
                  <c:v>764.36</c:v>
                </c:pt>
                <c:pt idx="7643">
                  <c:v>764.46</c:v>
                </c:pt>
                <c:pt idx="7644">
                  <c:v>764.56</c:v>
                </c:pt>
                <c:pt idx="7645">
                  <c:v>764.66</c:v>
                </c:pt>
                <c:pt idx="7646">
                  <c:v>764.76</c:v>
                </c:pt>
                <c:pt idx="7647">
                  <c:v>764.86</c:v>
                </c:pt>
                <c:pt idx="7648">
                  <c:v>764.96</c:v>
                </c:pt>
                <c:pt idx="7649">
                  <c:v>765.06</c:v>
                </c:pt>
                <c:pt idx="7650">
                  <c:v>765.16</c:v>
                </c:pt>
                <c:pt idx="7651">
                  <c:v>765.26</c:v>
                </c:pt>
                <c:pt idx="7652">
                  <c:v>765.36</c:v>
                </c:pt>
                <c:pt idx="7653">
                  <c:v>765.46</c:v>
                </c:pt>
                <c:pt idx="7654">
                  <c:v>765.56</c:v>
                </c:pt>
                <c:pt idx="7655">
                  <c:v>765.66</c:v>
                </c:pt>
                <c:pt idx="7656">
                  <c:v>765.76</c:v>
                </c:pt>
                <c:pt idx="7657">
                  <c:v>765.86</c:v>
                </c:pt>
                <c:pt idx="7658">
                  <c:v>765.96</c:v>
                </c:pt>
                <c:pt idx="7659">
                  <c:v>766.06</c:v>
                </c:pt>
                <c:pt idx="7660">
                  <c:v>766.16</c:v>
                </c:pt>
                <c:pt idx="7661">
                  <c:v>766.26</c:v>
                </c:pt>
                <c:pt idx="7662">
                  <c:v>766.36</c:v>
                </c:pt>
                <c:pt idx="7663">
                  <c:v>766.46</c:v>
                </c:pt>
                <c:pt idx="7664">
                  <c:v>766.56</c:v>
                </c:pt>
                <c:pt idx="7665">
                  <c:v>766.66</c:v>
                </c:pt>
                <c:pt idx="7666">
                  <c:v>766.76</c:v>
                </c:pt>
                <c:pt idx="7667">
                  <c:v>766.86</c:v>
                </c:pt>
                <c:pt idx="7668">
                  <c:v>766.96</c:v>
                </c:pt>
                <c:pt idx="7669">
                  <c:v>767.06</c:v>
                </c:pt>
                <c:pt idx="7670">
                  <c:v>767.16</c:v>
                </c:pt>
                <c:pt idx="7671">
                  <c:v>767.26</c:v>
                </c:pt>
                <c:pt idx="7672">
                  <c:v>767.36</c:v>
                </c:pt>
                <c:pt idx="7673">
                  <c:v>767.46</c:v>
                </c:pt>
                <c:pt idx="7674">
                  <c:v>767.56</c:v>
                </c:pt>
                <c:pt idx="7675">
                  <c:v>767.66</c:v>
                </c:pt>
                <c:pt idx="7676">
                  <c:v>767.76</c:v>
                </c:pt>
                <c:pt idx="7677">
                  <c:v>767.86</c:v>
                </c:pt>
                <c:pt idx="7678">
                  <c:v>767.96</c:v>
                </c:pt>
                <c:pt idx="7679">
                  <c:v>768.06</c:v>
                </c:pt>
                <c:pt idx="7680">
                  <c:v>768.15899999999999</c:v>
                </c:pt>
                <c:pt idx="7681">
                  <c:v>768.25900000000001</c:v>
                </c:pt>
                <c:pt idx="7682">
                  <c:v>768.35900000000004</c:v>
                </c:pt>
                <c:pt idx="7683">
                  <c:v>768.45899999999995</c:v>
                </c:pt>
                <c:pt idx="7684">
                  <c:v>768.55899999999997</c:v>
                </c:pt>
                <c:pt idx="7685">
                  <c:v>768.65899999999999</c:v>
                </c:pt>
                <c:pt idx="7686">
                  <c:v>768.75900000000001</c:v>
                </c:pt>
                <c:pt idx="7687">
                  <c:v>768.85900000000004</c:v>
                </c:pt>
                <c:pt idx="7688">
                  <c:v>768.95899999999995</c:v>
                </c:pt>
                <c:pt idx="7689">
                  <c:v>769.05899999999997</c:v>
                </c:pt>
                <c:pt idx="7690">
                  <c:v>769.15899999999999</c:v>
                </c:pt>
                <c:pt idx="7691">
                  <c:v>769.25900000000001</c:v>
                </c:pt>
                <c:pt idx="7692">
                  <c:v>769.35900000000004</c:v>
                </c:pt>
                <c:pt idx="7693">
                  <c:v>769.45899999999995</c:v>
                </c:pt>
                <c:pt idx="7694">
                  <c:v>769.55899999999997</c:v>
                </c:pt>
                <c:pt idx="7695">
                  <c:v>769.65899999999999</c:v>
                </c:pt>
                <c:pt idx="7696">
                  <c:v>769.75900000000001</c:v>
                </c:pt>
                <c:pt idx="7697">
                  <c:v>769.85900000000004</c:v>
                </c:pt>
                <c:pt idx="7698">
                  <c:v>769.95899999999995</c:v>
                </c:pt>
                <c:pt idx="7699">
                  <c:v>770.05899999999997</c:v>
                </c:pt>
                <c:pt idx="7700">
                  <c:v>770.15899999999999</c:v>
                </c:pt>
                <c:pt idx="7701">
                  <c:v>770.25900000000001</c:v>
                </c:pt>
                <c:pt idx="7702">
                  <c:v>770.35900000000004</c:v>
                </c:pt>
                <c:pt idx="7703">
                  <c:v>770.45899999999995</c:v>
                </c:pt>
                <c:pt idx="7704">
                  <c:v>770.55899999999997</c:v>
                </c:pt>
                <c:pt idx="7705">
                  <c:v>770.65899999999999</c:v>
                </c:pt>
                <c:pt idx="7706">
                  <c:v>770.75900000000001</c:v>
                </c:pt>
                <c:pt idx="7707">
                  <c:v>770.85900000000004</c:v>
                </c:pt>
                <c:pt idx="7708">
                  <c:v>770.95899999999995</c:v>
                </c:pt>
                <c:pt idx="7709">
                  <c:v>771.05899999999997</c:v>
                </c:pt>
                <c:pt idx="7710">
                  <c:v>771.15899999999999</c:v>
                </c:pt>
                <c:pt idx="7711">
                  <c:v>771.25900000000001</c:v>
                </c:pt>
                <c:pt idx="7712">
                  <c:v>771.35900000000004</c:v>
                </c:pt>
                <c:pt idx="7713">
                  <c:v>771.45899999999995</c:v>
                </c:pt>
                <c:pt idx="7714">
                  <c:v>771.55899999999997</c:v>
                </c:pt>
                <c:pt idx="7715">
                  <c:v>771.65899999999999</c:v>
                </c:pt>
                <c:pt idx="7716">
                  <c:v>771.75900000000001</c:v>
                </c:pt>
                <c:pt idx="7717">
                  <c:v>771.85900000000004</c:v>
                </c:pt>
                <c:pt idx="7718">
                  <c:v>771.95899999999995</c:v>
                </c:pt>
                <c:pt idx="7719">
                  <c:v>772.05899999999997</c:v>
                </c:pt>
                <c:pt idx="7720">
                  <c:v>772.15899999999999</c:v>
                </c:pt>
                <c:pt idx="7721">
                  <c:v>772.25800000000004</c:v>
                </c:pt>
                <c:pt idx="7722">
                  <c:v>772.35799999999995</c:v>
                </c:pt>
                <c:pt idx="7723">
                  <c:v>772.45799999999997</c:v>
                </c:pt>
                <c:pt idx="7724">
                  <c:v>772.55799999999999</c:v>
                </c:pt>
                <c:pt idx="7725">
                  <c:v>772.65800000000002</c:v>
                </c:pt>
                <c:pt idx="7726">
                  <c:v>772.75800000000004</c:v>
                </c:pt>
                <c:pt idx="7727">
                  <c:v>772.85799999999995</c:v>
                </c:pt>
                <c:pt idx="7728">
                  <c:v>772.95799999999997</c:v>
                </c:pt>
                <c:pt idx="7729">
                  <c:v>773.05799999999999</c:v>
                </c:pt>
                <c:pt idx="7730">
                  <c:v>773.15800000000002</c:v>
                </c:pt>
                <c:pt idx="7731">
                  <c:v>773.25800000000004</c:v>
                </c:pt>
                <c:pt idx="7732">
                  <c:v>773.35799999999995</c:v>
                </c:pt>
                <c:pt idx="7733">
                  <c:v>773.45799999999997</c:v>
                </c:pt>
                <c:pt idx="7734">
                  <c:v>773.55799999999999</c:v>
                </c:pt>
                <c:pt idx="7735">
                  <c:v>773.65800000000002</c:v>
                </c:pt>
                <c:pt idx="7736">
                  <c:v>773.75800000000004</c:v>
                </c:pt>
                <c:pt idx="7737">
                  <c:v>773.85799999999995</c:v>
                </c:pt>
                <c:pt idx="7738">
                  <c:v>773.95799999999997</c:v>
                </c:pt>
                <c:pt idx="7739">
                  <c:v>774.05799999999999</c:v>
                </c:pt>
                <c:pt idx="7740">
                  <c:v>774.15800000000002</c:v>
                </c:pt>
                <c:pt idx="7741">
                  <c:v>774.25800000000004</c:v>
                </c:pt>
                <c:pt idx="7742">
                  <c:v>774.35799999999995</c:v>
                </c:pt>
                <c:pt idx="7743">
                  <c:v>774.45799999999997</c:v>
                </c:pt>
                <c:pt idx="7744">
                  <c:v>774.55799999999999</c:v>
                </c:pt>
                <c:pt idx="7745">
                  <c:v>774.65800000000002</c:v>
                </c:pt>
                <c:pt idx="7746">
                  <c:v>774.75800000000004</c:v>
                </c:pt>
                <c:pt idx="7747">
                  <c:v>774.85799999999995</c:v>
                </c:pt>
                <c:pt idx="7748">
                  <c:v>774.95799999999997</c:v>
                </c:pt>
                <c:pt idx="7749">
                  <c:v>775.05799999999999</c:v>
                </c:pt>
                <c:pt idx="7750">
                  <c:v>775.15800000000002</c:v>
                </c:pt>
                <c:pt idx="7751">
                  <c:v>775.25800000000004</c:v>
                </c:pt>
                <c:pt idx="7752">
                  <c:v>775.35799999999995</c:v>
                </c:pt>
                <c:pt idx="7753">
                  <c:v>775.45799999999997</c:v>
                </c:pt>
                <c:pt idx="7754">
                  <c:v>775.55799999999999</c:v>
                </c:pt>
                <c:pt idx="7755">
                  <c:v>775.65800000000002</c:v>
                </c:pt>
                <c:pt idx="7756">
                  <c:v>775.75800000000004</c:v>
                </c:pt>
                <c:pt idx="7757">
                  <c:v>775.85799999999995</c:v>
                </c:pt>
                <c:pt idx="7758">
                  <c:v>775.95799999999997</c:v>
                </c:pt>
                <c:pt idx="7759">
                  <c:v>776.05799999999999</c:v>
                </c:pt>
                <c:pt idx="7760">
                  <c:v>776.15800000000002</c:v>
                </c:pt>
                <c:pt idx="7761">
                  <c:v>776.25800000000004</c:v>
                </c:pt>
                <c:pt idx="7762">
                  <c:v>776.35699999999997</c:v>
                </c:pt>
                <c:pt idx="7763">
                  <c:v>776.45699999999999</c:v>
                </c:pt>
                <c:pt idx="7764">
                  <c:v>776.55700000000002</c:v>
                </c:pt>
                <c:pt idx="7765">
                  <c:v>776.65700000000004</c:v>
                </c:pt>
                <c:pt idx="7766">
                  <c:v>776.75699999999995</c:v>
                </c:pt>
                <c:pt idx="7767">
                  <c:v>776.85699999999997</c:v>
                </c:pt>
                <c:pt idx="7768">
                  <c:v>776.95699999999999</c:v>
                </c:pt>
                <c:pt idx="7769">
                  <c:v>777.05700000000002</c:v>
                </c:pt>
                <c:pt idx="7770">
                  <c:v>777.15700000000004</c:v>
                </c:pt>
                <c:pt idx="7771">
                  <c:v>777.25699999999995</c:v>
                </c:pt>
                <c:pt idx="7772">
                  <c:v>777.35699999999997</c:v>
                </c:pt>
                <c:pt idx="7773">
                  <c:v>777.45699999999999</c:v>
                </c:pt>
                <c:pt idx="7774">
                  <c:v>777.55700000000002</c:v>
                </c:pt>
                <c:pt idx="7775">
                  <c:v>777.65700000000004</c:v>
                </c:pt>
                <c:pt idx="7776">
                  <c:v>777.75699999999995</c:v>
                </c:pt>
                <c:pt idx="7777">
                  <c:v>777.85699999999997</c:v>
                </c:pt>
                <c:pt idx="7778">
                  <c:v>777.95699999999999</c:v>
                </c:pt>
                <c:pt idx="7779">
                  <c:v>778.05700000000002</c:v>
                </c:pt>
                <c:pt idx="7780">
                  <c:v>778.15700000000004</c:v>
                </c:pt>
                <c:pt idx="7781">
                  <c:v>778.25699999999995</c:v>
                </c:pt>
                <c:pt idx="7782">
                  <c:v>778.35699999999997</c:v>
                </c:pt>
                <c:pt idx="7783">
                  <c:v>778.45699999999999</c:v>
                </c:pt>
                <c:pt idx="7784">
                  <c:v>778.55700000000002</c:v>
                </c:pt>
                <c:pt idx="7785">
                  <c:v>778.65700000000004</c:v>
                </c:pt>
                <c:pt idx="7786">
                  <c:v>778.75699999999995</c:v>
                </c:pt>
                <c:pt idx="7787">
                  <c:v>778.85699999999997</c:v>
                </c:pt>
                <c:pt idx="7788">
                  <c:v>778.95699999999999</c:v>
                </c:pt>
                <c:pt idx="7789">
                  <c:v>779.05700000000002</c:v>
                </c:pt>
                <c:pt idx="7790">
                  <c:v>779.15700000000004</c:v>
                </c:pt>
                <c:pt idx="7791">
                  <c:v>779.25699999999995</c:v>
                </c:pt>
                <c:pt idx="7792">
                  <c:v>779.35699999999997</c:v>
                </c:pt>
                <c:pt idx="7793">
                  <c:v>779.45699999999999</c:v>
                </c:pt>
                <c:pt idx="7794">
                  <c:v>779.55700000000002</c:v>
                </c:pt>
                <c:pt idx="7795">
                  <c:v>779.65700000000004</c:v>
                </c:pt>
                <c:pt idx="7796">
                  <c:v>779.75699999999995</c:v>
                </c:pt>
                <c:pt idx="7797">
                  <c:v>779.85699999999997</c:v>
                </c:pt>
                <c:pt idx="7798">
                  <c:v>779.95699999999999</c:v>
                </c:pt>
                <c:pt idx="7799">
                  <c:v>780.05700000000002</c:v>
                </c:pt>
                <c:pt idx="7800">
                  <c:v>780.15700000000004</c:v>
                </c:pt>
                <c:pt idx="7801">
                  <c:v>780.25699999999995</c:v>
                </c:pt>
                <c:pt idx="7802">
                  <c:v>780.35699999999997</c:v>
                </c:pt>
                <c:pt idx="7803">
                  <c:v>780.45600000000002</c:v>
                </c:pt>
                <c:pt idx="7804">
                  <c:v>780.55600000000004</c:v>
                </c:pt>
                <c:pt idx="7805">
                  <c:v>780.65599999999995</c:v>
                </c:pt>
                <c:pt idx="7806">
                  <c:v>780.75599999999997</c:v>
                </c:pt>
                <c:pt idx="7807">
                  <c:v>780.85599999999999</c:v>
                </c:pt>
                <c:pt idx="7808">
                  <c:v>780.95600000000002</c:v>
                </c:pt>
                <c:pt idx="7809">
                  <c:v>781.05600000000004</c:v>
                </c:pt>
                <c:pt idx="7810">
                  <c:v>781.15599999999995</c:v>
                </c:pt>
                <c:pt idx="7811">
                  <c:v>781.25599999999997</c:v>
                </c:pt>
                <c:pt idx="7812">
                  <c:v>781.35599999999999</c:v>
                </c:pt>
                <c:pt idx="7813">
                  <c:v>781.45600000000002</c:v>
                </c:pt>
                <c:pt idx="7814">
                  <c:v>781.55600000000004</c:v>
                </c:pt>
                <c:pt idx="7815">
                  <c:v>781.65599999999995</c:v>
                </c:pt>
                <c:pt idx="7816">
                  <c:v>781.75599999999997</c:v>
                </c:pt>
                <c:pt idx="7817">
                  <c:v>781.85599999999999</c:v>
                </c:pt>
                <c:pt idx="7818">
                  <c:v>781.95600000000002</c:v>
                </c:pt>
                <c:pt idx="7819">
                  <c:v>782.05600000000004</c:v>
                </c:pt>
                <c:pt idx="7820">
                  <c:v>782.15599999999995</c:v>
                </c:pt>
                <c:pt idx="7821">
                  <c:v>782.25599999999997</c:v>
                </c:pt>
                <c:pt idx="7822">
                  <c:v>782.35599999999999</c:v>
                </c:pt>
                <c:pt idx="7823">
                  <c:v>782.45600000000002</c:v>
                </c:pt>
                <c:pt idx="7824">
                  <c:v>782.55600000000004</c:v>
                </c:pt>
                <c:pt idx="7825">
                  <c:v>782.65599999999995</c:v>
                </c:pt>
                <c:pt idx="7826">
                  <c:v>782.75599999999997</c:v>
                </c:pt>
                <c:pt idx="7827">
                  <c:v>782.85599999999999</c:v>
                </c:pt>
                <c:pt idx="7828">
                  <c:v>782.95600000000002</c:v>
                </c:pt>
                <c:pt idx="7829">
                  <c:v>783.05600000000004</c:v>
                </c:pt>
                <c:pt idx="7830">
                  <c:v>783.15599999999995</c:v>
                </c:pt>
                <c:pt idx="7831">
                  <c:v>783.25599999999997</c:v>
                </c:pt>
                <c:pt idx="7832">
                  <c:v>783.35599999999999</c:v>
                </c:pt>
                <c:pt idx="7833">
                  <c:v>783.45600000000002</c:v>
                </c:pt>
                <c:pt idx="7834">
                  <c:v>783.55600000000004</c:v>
                </c:pt>
                <c:pt idx="7835">
                  <c:v>783.65599999999995</c:v>
                </c:pt>
                <c:pt idx="7836">
                  <c:v>783.75599999999997</c:v>
                </c:pt>
                <c:pt idx="7837">
                  <c:v>783.85599999999999</c:v>
                </c:pt>
                <c:pt idx="7838">
                  <c:v>783.95600000000002</c:v>
                </c:pt>
                <c:pt idx="7839">
                  <c:v>784.05600000000004</c:v>
                </c:pt>
                <c:pt idx="7840">
                  <c:v>784.15599999999995</c:v>
                </c:pt>
                <c:pt idx="7841">
                  <c:v>784.25599999999997</c:v>
                </c:pt>
                <c:pt idx="7842">
                  <c:v>784.35599999999999</c:v>
                </c:pt>
                <c:pt idx="7843">
                  <c:v>784.45600000000002</c:v>
                </c:pt>
                <c:pt idx="7844">
                  <c:v>784.55499999999995</c:v>
                </c:pt>
                <c:pt idx="7845">
                  <c:v>784.65499999999997</c:v>
                </c:pt>
                <c:pt idx="7846">
                  <c:v>784.755</c:v>
                </c:pt>
                <c:pt idx="7847">
                  <c:v>784.85500000000002</c:v>
                </c:pt>
                <c:pt idx="7848">
                  <c:v>784.95500000000004</c:v>
                </c:pt>
                <c:pt idx="7849">
                  <c:v>785.05499999999995</c:v>
                </c:pt>
                <c:pt idx="7850">
                  <c:v>785.15499999999997</c:v>
                </c:pt>
                <c:pt idx="7851">
                  <c:v>785.255</c:v>
                </c:pt>
                <c:pt idx="7852">
                  <c:v>785.35500000000002</c:v>
                </c:pt>
                <c:pt idx="7853">
                  <c:v>785.45500000000004</c:v>
                </c:pt>
                <c:pt idx="7854">
                  <c:v>785.55499999999995</c:v>
                </c:pt>
                <c:pt idx="7855">
                  <c:v>785.65499999999997</c:v>
                </c:pt>
                <c:pt idx="7856">
                  <c:v>785.755</c:v>
                </c:pt>
                <c:pt idx="7857">
                  <c:v>785.85500000000002</c:v>
                </c:pt>
                <c:pt idx="7858">
                  <c:v>785.95500000000004</c:v>
                </c:pt>
                <c:pt idx="7859">
                  <c:v>786.05499999999995</c:v>
                </c:pt>
                <c:pt idx="7860">
                  <c:v>786.15499999999997</c:v>
                </c:pt>
                <c:pt idx="7861">
                  <c:v>786.255</c:v>
                </c:pt>
                <c:pt idx="7862">
                  <c:v>786.35500000000002</c:v>
                </c:pt>
                <c:pt idx="7863">
                  <c:v>786.45500000000004</c:v>
                </c:pt>
                <c:pt idx="7864">
                  <c:v>786.55499999999995</c:v>
                </c:pt>
                <c:pt idx="7865">
                  <c:v>786.65499999999997</c:v>
                </c:pt>
                <c:pt idx="7866">
                  <c:v>786.755</c:v>
                </c:pt>
                <c:pt idx="7867">
                  <c:v>786.85500000000002</c:v>
                </c:pt>
                <c:pt idx="7868">
                  <c:v>786.95500000000004</c:v>
                </c:pt>
                <c:pt idx="7869">
                  <c:v>787.05499999999995</c:v>
                </c:pt>
                <c:pt idx="7870">
                  <c:v>787.15499999999997</c:v>
                </c:pt>
                <c:pt idx="7871">
                  <c:v>787.255</c:v>
                </c:pt>
                <c:pt idx="7872">
                  <c:v>787.35500000000002</c:v>
                </c:pt>
                <c:pt idx="7873">
                  <c:v>787.45500000000004</c:v>
                </c:pt>
                <c:pt idx="7874">
                  <c:v>787.55499999999995</c:v>
                </c:pt>
                <c:pt idx="7875">
                  <c:v>787.65499999999997</c:v>
                </c:pt>
                <c:pt idx="7876">
                  <c:v>787.755</c:v>
                </c:pt>
                <c:pt idx="7877">
                  <c:v>787.85500000000002</c:v>
                </c:pt>
                <c:pt idx="7878">
                  <c:v>787.95500000000004</c:v>
                </c:pt>
                <c:pt idx="7879">
                  <c:v>788.05499999999995</c:v>
                </c:pt>
                <c:pt idx="7880">
                  <c:v>788.15499999999997</c:v>
                </c:pt>
                <c:pt idx="7881">
                  <c:v>788.255</c:v>
                </c:pt>
                <c:pt idx="7882">
                  <c:v>788.35500000000002</c:v>
                </c:pt>
                <c:pt idx="7883">
                  <c:v>788.45500000000004</c:v>
                </c:pt>
                <c:pt idx="7884">
                  <c:v>788.55499999999995</c:v>
                </c:pt>
                <c:pt idx="7885">
                  <c:v>788.654</c:v>
                </c:pt>
                <c:pt idx="7886">
                  <c:v>788.75400000000002</c:v>
                </c:pt>
                <c:pt idx="7887">
                  <c:v>788.85400000000004</c:v>
                </c:pt>
                <c:pt idx="7888">
                  <c:v>788.95399999999995</c:v>
                </c:pt>
                <c:pt idx="7889">
                  <c:v>789.05399999999997</c:v>
                </c:pt>
                <c:pt idx="7890">
                  <c:v>789.154</c:v>
                </c:pt>
                <c:pt idx="7891">
                  <c:v>789.25400000000002</c:v>
                </c:pt>
                <c:pt idx="7892">
                  <c:v>789.35400000000004</c:v>
                </c:pt>
                <c:pt idx="7893">
                  <c:v>789.45399999999995</c:v>
                </c:pt>
                <c:pt idx="7894">
                  <c:v>789.55399999999997</c:v>
                </c:pt>
                <c:pt idx="7895">
                  <c:v>789.654</c:v>
                </c:pt>
                <c:pt idx="7896">
                  <c:v>789.75400000000002</c:v>
                </c:pt>
                <c:pt idx="7897">
                  <c:v>789.85400000000004</c:v>
                </c:pt>
                <c:pt idx="7898">
                  <c:v>789.95399999999995</c:v>
                </c:pt>
                <c:pt idx="7899">
                  <c:v>790.05399999999997</c:v>
                </c:pt>
                <c:pt idx="7900">
                  <c:v>790.154</c:v>
                </c:pt>
                <c:pt idx="7901">
                  <c:v>790.25400000000002</c:v>
                </c:pt>
                <c:pt idx="7902">
                  <c:v>790.35400000000004</c:v>
                </c:pt>
                <c:pt idx="7903">
                  <c:v>790.45399999999995</c:v>
                </c:pt>
                <c:pt idx="7904">
                  <c:v>790.55399999999997</c:v>
                </c:pt>
                <c:pt idx="7905">
                  <c:v>790.654</c:v>
                </c:pt>
                <c:pt idx="7906">
                  <c:v>790.75400000000002</c:v>
                </c:pt>
                <c:pt idx="7907">
                  <c:v>790.85400000000004</c:v>
                </c:pt>
                <c:pt idx="7908">
                  <c:v>790.95399999999995</c:v>
                </c:pt>
                <c:pt idx="7909">
                  <c:v>791.05399999999997</c:v>
                </c:pt>
                <c:pt idx="7910">
                  <c:v>791.154</c:v>
                </c:pt>
                <c:pt idx="7911">
                  <c:v>791.25400000000002</c:v>
                </c:pt>
                <c:pt idx="7912">
                  <c:v>791.35400000000004</c:v>
                </c:pt>
                <c:pt idx="7913">
                  <c:v>791.45399999999995</c:v>
                </c:pt>
                <c:pt idx="7914">
                  <c:v>791.55399999999997</c:v>
                </c:pt>
                <c:pt idx="7915">
                  <c:v>791.654</c:v>
                </c:pt>
                <c:pt idx="7916">
                  <c:v>791.75400000000002</c:v>
                </c:pt>
                <c:pt idx="7917">
                  <c:v>791.85400000000004</c:v>
                </c:pt>
                <c:pt idx="7918">
                  <c:v>791.95399999999995</c:v>
                </c:pt>
                <c:pt idx="7919">
                  <c:v>792.05399999999997</c:v>
                </c:pt>
                <c:pt idx="7920">
                  <c:v>792.154</c:v>
                </c:pt>
                <c:pt idx="7921">
                  <c:v>792.25400000000002</c:v>
                </c:pt>
                <c:pt idx="7922">
                  <c:v>792.35400000000004</c:v>
                </c:pt>
                <c:pt idx="7923">
                  <c:v>792.45399999999995</c:v>
                </c:pt>
                <c:pt idx="7924">
                  <c:v>792.55399999999997</c:v>
                </c:pt>
                <c:pt idx="7925">
                  <c:v>792.654</c:v>
                </c:pt>
                <c:pt idx="7926">
                  <c:v>792.75300000000004</c:v>
                </c:pt>
                <c:pt idx="7927">
                  <c:v>792.85299999999995</c:v>
                </c:pt>
                <c:pt idx="7928">
                  <c:v>792.95299999999997</c:v>
                </c:pt>
                <c:pt idx="7929">
                  <c:v>793.053</c:v>
                </c:pt>
                <c:pt idx="7930">
                  <c:v>793.15300000000002</c:v>
                </c:pt>
                <c:pt idx="7931">
                  <c:v>793.25300000000004</c:v>
                </c:pt>
                <c:pt idx="7932">
                  <c:v>793.35299999999995</c:v>
                </c:pt>
                <c:pt idx="7933">
                  <c:v>793.45299999999997</c:v>
                </c:pt>
                <c:pt idx="7934">
                  <c:v>793.553</c:v>
                </c:pt>
                <c:pt idx="7935">
                  <c:v>793.65300000000002</c:v>
                </c:pt>
                <c:pt idx="7936">
                  <c:v>793.75300000000004</c:v>
                </c:pt>
                <c:pt idx="7937">
                  <c:v>793.85299999999995</c:v>
                </c:pt>
                <c:pt idx="7938">
                  <c:v>793.95299999999997</c:v>
                </c:pt>
                <c:pt idx="7939">
                  <c:v>794.053</c:v>
                </c:pt>
                <c:pt idx="7940">
                  <c:v>794.15300000000002</c:v>
                </c:pt>
                <c:pt idx="7941">
                  <c:v>794.25300000000004</c:v>
                </c:pt>
                <c:pt idx="7942">
                  <c:v>794.35299999999995</c:v>
                </c:pt>
                <c:pt idx="7943">
                  <c:v>794.45299999999997</c:v>
                </c:pt>
                <c:pt idx="7944">
                  <c:v>794.553</c:v>
                </c:pt>
                <c:pt idx="7945">
                  <c:v>794.65300000000002</c:v>
                </c:pt>
                <c:pt idx="7946">
                  <c:v>794.75300000000004</c:v>
                </c:pt>
                <c:pt idx="7947">
                  <c:v>794.85299999999995</c:v>
                </c:pt>
                <c:pt idx="7948">
                  <c:v>794.95299999999997</c:v>
                </c:pt>
                <c:pt idx="7949">
                  <c:v>795.053</c:v>
                </c:pt>
                <c:pt idx="7950">
                  <c:v>795.15300000000002</c:v>
                </c:pt>
                <c:pt idx="7951">
                  <c:v>795.25300000000004</c:v>
                </c:pt>
                <c:pt idx="7952">
                  <c:v>795.35299999999995</c:v>
                </c:pt>
                <c:pt idx="7953">
                  <c:v>795.45299999999997</c:v>
                </c:pt>
                <c:pt idx="7954">
                  <c:v>795.553</c:v>
                </c:pt>
                <c:pt idx="7955">
                  <c:v>795.65300000000002</c:v>
                </c:pt>
                <c:pt idx="7956">
                  <c:v>795.75300000000004</c:v>
                </c:pt>
                <c:pt idx="7957">
                  <c:v>795.85299999999995</c:v>
                </c:pt>
                <c:pt idx="7958">
                  <c:v>795.95299999999997</c:v>
                </c:pt>
                <c:pt idx="7959">
                  <c:v>796.053</c:v>
                </c:pt>
                <c:pt idx="7960">
                  <c:v>796.15300000000002</c:v>
                </c:pt>
                <c:pt idx="7961">
                  <c:v>796.25300000000004</c:v>
                </c:pt>
                <c:pt idx="7962">
                  <c:v>796.35299999999995</c:v>
                </c:pt>
                <c:pt idx="7963">
                  <c:v>796.45299999999997</c:v>
                </c:pt>
                <c:pt idx="7964">
                  <c:v>796.553</c:v>
                </c:pt>
                <c:pt idx="7965">
                  <c:v>796.65300000000002</c:v>
                </c:pt>
                <c:pt idx="7966">
                  <c:v>796.75300000000004</c:v>
                </c:pt>
                <c:pt idx="7967">
                  <c:v>796.85199999999998</c:v>
                </c:pt>
                <c:pt idx="7968">
                  <c:v>796.952</c:v>
                </c:pt>
                <c:pt idx="7969">
                  <c:v>797.05200000000002</c:v>
                </c:pt>
                <c:pt idx="7970">
                  <c:v>797.15200000000004</c:v>
                </c:pt>
                <c:pt idx="7971">
                  <c:v>797.25199999999995</c:v>
                </c:pt>
                <c:pt idx="7972">
                  <c:v>797.35199999999998</c:v>
                </c:pt>
                <c:pt idx="7973">
                  <c:v>797.452</c:v>
                </c:pt>
                <c:pt idx="7974">
                  <c:v>797.55200000000002</c:v>
                </c:pt>
                <c:pt idx="7975">
                  <c:v>797.65200000000004</c:v>
                </c:pt>
                <c:pt idx="7976">
                  <c:v>797.75199999999995</c:v>
                </c:pt>
                <c:pt idx="7977">
                  <c:v>797.85199999999998</c:v>
                </c:pt>
                <c:pt idx="7978">
                  <c:v>797.952</c:v>
                </c:pt>
                <c:pt idx="7979">
                  <c:v>798.05200000000002</c:v>
                </c:pt>
                <c:pt idx="7980">
                  <c:v>798.15200000000004</c:v>
                </c:pt>
                <c:pt idx="7981">
                  <c:v>798.25199999999995</c:v>
                </c:pt>
                <c:pt idx="7982">
                  <c:v>798.35199999999998</c:v>
                </c:pt>
                <c:pt idx="7983">
                  <c:v>798.452</c:v>
                </c:pt>
                <c:pt idx="7984">
                  <c:v>798.55200000000002</c:v>
                </c:pt>
                <c:pt idx="7985">
                  <c:v>798.65200000000004</c:v>
                </c:pt>
                <c:pt idx="7986">
                  <c:v>798.75199999999995</c:v>
                </c:pt>
                <c:pt idx="7987">
                  <c:v>798.85199999999998</c:v>
                </c:pt>
                <c:pt idx="7988">
                  <c:v>798.952</c:v>
                </c:pt>
                <c:pt idx="7989">
                  <c:v>799.05200000000002</c:v>
                </c:pt>
                <c:pt idx="7990">
                  <c:v>799.15200000000004</c:v>
                </c:pt>
                <c:pt idx="7991">
                  <c:v>799.25199999999995</c:v>
                </c:pt>
                <c:pt idx="7992">
                  <c:v>799.35199999999998</c:v>
                </c:pt>
                <c:pt idx="7993">
                  <c:v>799.452</c:v>
                </c:pt>
                <c:pt idx="7994">
                  <c:v>799.55200000000002</c:v>
                </c:pt>
                <c:pt idx="7995">
                  <c:v>799.65200000000004</c:v>
                </c:pt>
                <c:pt idx="7996">
                  <c:v>799.75199999999995</c:v>
                </c:pt>
                <c:pt idx="7997">
                  <c:v>799.85199999999998</c:v>
                </c:pt>
                <c:pt idx="7998">
                  <c:v>799.952</c:v>
                </c:pt>
                <c:pt idx="7999">
                  <c:v>800.05200000000002</c:v>
                </c:pt>
                <c:pt idx="8000">
                  <c:v>800.15200000000004</c:v>
                </c:pt>
                <c:pt idx="8001">
                  <c:v>800.25199999999995</c:v>
                </c:pt>
                <c:pt idx="8002">
                  <c:v>800.35199999999998</c:v>
                </c:pt>
                <c:pt idx="8003">
                  <c:v>800.452</c:v>
                </c:pt>
                <c:pt idx="8004">
                  <c:v>800.55200000000002</c:v>
                </c:pt>
                <c:pt idx="8005">
                  <c:v>800.65200000000004</c:v>
                </c:pt>
                <c:pt idx="8006">
                  <c:v>800.75199999999995</c:v>
                </c:pt>
                <c:pt idx="8007">
                  <c:v>800.85199999999998</c:v>
                </c:pt>
                <c:pt idx="8008">
                  <c:v>800.95100000000002</c:v>
                </c:pt>
                <c:pt idx="8009">
                  <c:v>801.05100000000004</c:v>
                </c:pt>
                <c:pt idx="8010">
                  <c:v>801.15099999999995</c:v>
                </c:pt>
                <c:pt idx="8011">
                  <c:v>801.25099999999998</c:v>
                </c:pt>
                <c:pt idx="8012">
                  <c:v>801.351</c:v>
                </c:pt>
                <c:pt idx="8013">
                  <c:v>801.45100000000002</c:v>
                </c:pt>
                <c:pt idx="8014">
                  <c:v>801.55100000000004</c:v>
                </c:pt>
                <c:pt idx="8015">
                  <c:v>801.65099999999995</c:v>
                </c:pt>
                <c:pt idx="8016">
                  <c:v>801.75099999999998</c:v>
                </c:pt>
                <c:pt idx="8017">
                  <c:v>801.851</c:v>
                </c:pt>
                <c:pt idx="8018">
                  <c:v>801.95100000000002</c:v>
                </c:pt>
                <c:pt idx="8019">
                  <c:v>802.05100000000004</c:v>
                </c:pt>
                <c:pt idx="8020">
                  <c:v>802.15099999999995</c:v>
                </c:pt>
                <c:pt idx="8021">
                  <c:v>802.25099999999998</c:v>
                </c:pt>
                <c:pt idx="8022">
                  <c:v>802.351</c:v>
                </c:pt>
                <c:pt idx="8023">
                  <c:v>802.45100000000002</c:v>
                </c:pt>
                <c:pt idx="8024">
                  <c:v>802.55100000000004</c:v>
                </c:pt>
                <c:pt idx="8025">
                  <c:v>802.65099999999995</c:v>
                </c:pt>
                <c:pt idx="8026">
                  <c:v>802.75099999999998</c:v>
                </c:pt>
                <c:pt idx="8027">
                  <c:v>802.851</c:v>
                </c:pt>
                <c:pt idx="8028">
                  <c:v>802.95100000000002</c:v>
                </c:pt>
                <c:pt idx="8029">
                  <c:v>803.05100000000004</c:v>
                </c:pt>
                <c:pt idx="8030">
                  <c:v>803.15099999999995</c:v>
                </c:pt>
                <c:pt idx="8031">
                  <c:v>803.25099999999998</c:v>
                </c:pt>
                <c:pt idx="8032">
                  <c:v>803.351</c:v>
                </c:pt>
                <c:pt idx="8033">
                  <c:v>803.45100000000002</c:v>
                </c:pt>
                <c:pt idx="8034">
                  <c:v>803.55100000000004</c:v>
                </c:pt>
                <c:pt idx="8035">
                  <c:v>803.65099999999995</c:v>
                </c:pt>
                <c:pt idx="8036">
                  <c:v>803.75099999999998</c:v>
                </c:pt>
                <c:pt idx="8037">
                  <c:v>803.851</c:v>
                </c:pt>
                <c:pt idx="8038">
                  <c:v>803.95100000000002</c:v>
                </c:pt>
                <c:pt idx="8039">
                  <c:v>804.05100000000004</c:v>
                </c:pt>
                <c:pt idx="8040">
                  <c:v>804.15099999999995</c:v>
                </c:pt>
                <c:pt idx="8041">
                  <c:v>804.25099999999998</c:v>
                </c:pt>
                <c:pt idx="8042">
                  <c:v>804.351</c:v>
                </c:pt>
                <c:pt idx="8043">
                  <c:v>804.45100000000002</c:v>
                </c:pt>
                <c:pt idx="8044">
                  <c:v>804.55100000000004</c:v>
                </c:pt>
                <c:pt idx="8045">
                  <c:v>804.65099999999995</c:v>
                </c:pt>
                <c:pt idx="8046">
                  <c:v>804.75099999999998</c:v>
                </c:pt>
                <c:pt idx="8047">
                  <c:v>804.851</c:v>
                </c:pt>
                <c:pt idx="8048">
                  <c:v>804.95100000000002</c:v>
                </c:pt>
                <c:pt idx="8049">
                  <c:v>805.05</c:v>
                </c:pt>
                <c:pt idx="8050">
                  <c:v>805.15</c:v>
                </c:pt>
                <c:pt idx="8051">
                  <c:v>805.25</c:v>
                </c:pt>
                <c:pt idx="8052">
                  <c:v>805.35</c:v>
                </c:pt>
                <c:pt idx="8053">
                  <c:v>805.45</c:v>
                </c:pt>
                <c:pt idx="8054">
                  <c:v>805.55</c:v>
                </c:pt>
                <c:pt idx="8055">
                  <c:v>805.65</c:v>
                </c:pt>
                <c:pt idx="8056">
                  <c:v>805.75</c:v>
                </c:pt>
                <c:pt idx="8057">
                  <c:v>805.85</c:v>
                </c:pt>
                <c:pt idx="8058">
                  <c:v>805.95</c:v>
                </c:pt>
                <c:pt idx="8059">
                  <c:v>806.05</c:v>
                </c:pt>
                <c:pt idx="8060">
                  <c:v>806.15</c:v>
                </c:pt>
                <c:pt idx="8061">
                  <c:v>806.25</c:v>
                </c:pt>
                <c:pt idx="8062">
                  <c:v>806.35</c:v>
                </c:pt>
                <c:pt idx="8063">
                  <c:v>806.45</c:v>
                </c:pt>
                <c:pt idx="8064">
                  <c:v>806.55</c:v>
                </c:pt>
                <c:pt idx="8065">
                  <c:v>806.65</c:v>
                </c:pt>
                <c:pt idx="8066">
                  <c:v>806.75</c:v>
                </c:pt>
                <c:pt idx="8067">
                  <c:v>806.85</c:v>
                </c:pt>
                <c:pt idx="8068">
                  <c:v>806.95</c:v>
                </c:pt>
                <c:pt idx="8069">
                  <c:v>807.05</c:v>
                </c:pt>
                <c:pt idx="8070">
                  <c:v>807.15</c:v>
                </c:pt>
                <c:pt idx="8071">
                  <c:v>807.25</c:v>
                </c:pt>
                <c:pt idx="8072">
                  <c:v>807.35</c:v>
                </c:pt>
                <c:pt idx="8073">
                  <c:v>807.45</c:v>
                </c:pt>
                <c:pt idx="8074">
                  <c:v>807.55</c:v>
                </c:pt>
                <c:pt idx="8075">
                  <c:v>807.65</c:v>
                </c:pt>
                <c:pt idx="8076">
                  <c:v>807.75</c:v>
                </c:pt>
                <c:pt idx="8077">
                  <c:v>807.85</c:v>
                </c:pt>
                <c:pt idx="8078">
                  <c:v>807.95</c:v>
                </c:pt>
                <c:pt idx="8079">
                  <c:v>808.05</c:v>
                </c:pt>
                <c:pt idx="8080">
                  <c:v>808.15</c:v>
                </c:pt>
                <c:pt idx="8081">
                  <c:v>808.25</c:v>
                </c:pt>
                <c:pt idx="8082">
                  <c:v>808.35</c:v>
                </c:pt>
                <c:pt idx="8083">
                  <c:v>808.45</c:v>
                </c:pt>
                <c:pt idx="8084">
                  <c:v>808.55</c:v>
                </c:pt>
                <c:pt idx="8085">
                  <c:v>808.65</c:v>
                </c:pt>
                <c:pt idx="8086">
                  <c:v>808.75</c:v>
                </c:pt>
                <c:pt idx="8087">
                  <c:v>808.85</c:v>
                </c:pt>
                <c:pt idx="8088">
                  <c:v>808.95</c:v>
                </c:pt>
                <c:pt idx="8089">
                  <c:v>809.04899999999998</c:v>
                </c:pt>
                <c:pt idx="8090">
                  <c:v>809.149</c:v>
                </c:pt>
                <c:pt idx="8091">
                  <c:v>809.24900000000002</c:v>
                </c:pt>
                <c:pt idx="8092">
                  <c:v>809.34900000000005</c:v>
                </c:pt>
                <c:pt idx="8093">
                  <c:v>809.44899999999996</c:v>
                </c:pt>
                <c:pt idx="8094">
                  <c:v>809.54899999999998</c:v>
                </c:pt>
                <c:pt idx="8095">
                  <c:v>809.649</c:v>
                </c:pt>
                <c:pt idx="8096">
                  <c:v>809.74900000000002</c:v>
                </c:pt>
                <c:pt idx="8097">
                  <c:v>809.84900000000005</c:v>
                </c:pt>
                <c:pt idx="8098">
                  <c:v>809.94899999999996</c:v>
                </c:pt>
                <c:pt idx="8099">
                  <c:v>810.04899999999998</c:v>
                </c:pt>
                <c:pt idx="8100">
                  <c:v>810.149</c:v>
                </c:pt>
                <c:pt idx="8101">
                  <c:v>810.24900000000002</c:v>
                </c:pt>
                <c:pt idx="8102">
                  <c:v>810.34900000000005</c:v>
                </c:pt>
                <c:pt idx="8103">
                  <c:v>810.44899999999996</c:v>
                </c:pt>
                <c:pt idx="8104">
                  <c:v>810.54899999999998</c:v>
                </c:pt>
                <c:pt idx="8105">
                  <c:v>810.649</c:v>
                </c:pt>
                <c:pt idx="8106">
                  <c:v>810.74900000000002</c:v>
                </c:pt>
                <c:pt idx="8107">
                  <c:v>810.84900000000005</c:v>
                </c:pt>
                <c:pt idx="8108">
                  <c:v>810.94899999999996</c:v>
                </c:pt>
                <c:pt idx="8109">
                  <c:v>811.04899999999998</c:v>
                </c:pt>
                <c:pt idx="8110">
                  <c:v>811.149</c:v>
                </c:pt>
                <c:pt idx="8111">
                  <c:v>811.24900000000002</c:v>
                </c:pt>
                <c:pt idx="8112">
                  <c:v>811.34900000000005</c:v>
                </c:pt>
                <c:pt idx="8113">
                  <c:v>811.44899999999996</c:v>
                </c:pt>
                <c:pt idx="8114">
                  <c:v>811.54899999999998</c:v>
                </c:pt>
                <c:pt idx="8115">
                  <c:v>811.649</c:v>
                </c:pt>
                <c:pt idx="8116">
                  <c:v>811.74900000000002</c:v>
                </c:pt>
                <c:pt idx="8117">
                  <c:v>811.84900000000005</c:v>
                </c:pt>
                <c:pt idx="8118">
                  <c:v>811.94899999999996</c:v>
                </c:pt>
                <c:pt idx="8119">
                  <c:v>812.04899999999998</c:v>
                </c:pt>
                <c:pt idx="8120">
                  <c:v>812.149</c:v>
                </c:pt>
                <c:pt idx="8121">
                  <c:v>812.24900000000002</c:v>
                </c:pt>
                <c:pt idx="8122">
                  <c:v>812.34900000000005</c:v>
                </c:pt>
                <c:pt idx="8123">
                  <c:v>812.44899999999996</c:v>
                </c:pt>
                <c:pt idx="8124">
                  <c:v>812.54899999999998</c:v>
                </c:pt>
                <c:pt idx="8125">
                  <c:v>812.649</c:v>
                </c:pt>
                <c:pt idx="8126">
                  <c:v>812.74900000000002</c:v>
                </c:pt>
                <c:pt idx="8127">
                  <c:v>812.84900000000005</c:v>
                </c:pt>
                <c:pt idx="8128">
                  <c:v>812.94899999999996</c:v>
                </c:pt>
                <c:pt idx="8129">
                  <c:v>813.04899999999998</c:v>
                </c:pt>
                <c:pt idx="8130">
                  <c:v>813.14800000000002</c:v>
                </c:pt>
                <c:pt idx="8131">
                  <c:v>813.24800000000005</c:v>
                </c:pt>
                <c:pt idx="8132">
                  <c:v>813.34799999999996</c:v>
                </c:pt>
                <c:pt idx="8133">
                  <c:v>813.44799999999998</c:v>
                </c:pt>
                <c:pt idx="8134">
                  <c:v>813.548</c:v>
                </c:pt>
                <c:pt idx="8135">
                  <c:v>813.64800000000002</c:v>
                </c:pt>
                <c:pt idx="8136">
                  <c:v>813.74800000000005</c:v>
                </c:pt>
                <c:pt idx="8137">
                  <c:v>813.84799999999996</c:v>
                </c:pt>
                <c:pt idx="8138">
                  <c:v>813.94799999999998</c:v>
                </c:pt>
                <c:pt idx="8139">
                  <c:v>814.048</c:v>
                </c:pt>
                <c:pt idx="8140">
                  <c:v>814.14800000000002</c:v>
                </c:pt>
                <c:pt idx="8141">
                  <c:v>814.24800000000005</c:v>
                </c:pt>
                <c:pt idx="8142">
                  <c:v>814.34799999999996</c:v>
                </c:pt>
                <c:pt idx="8143">
                  <c:v>814.44799999999998</c:v>
                </c:pt>
                <c:pt idx="8144">
                  <c:v>814.548</c:v>
                </c:pt>
                <c:pt idx="8145">
                  <c:v>814.64800000000002</c:v>
                </c:pt>
                <c:pt idx="8146">
                  <c:v>814.74800000000005</c:v>
                </c:pt>
                <c:pt idx="8147">
                  <c:v>814.84799999999996</c:v>
                </c:pt>
                <c:pt idx="8148">
                  <c:v>814.94799999999998</c:v>
                </c:pt>
                <c:pt idx="8149">
                  <c:v>815.048</c:v>
                </c:pt>
                <c:pt idx="8150">
                  <c:v>815.14800000000002</c:v>
                </c:pt>
                <c:pt idx="8151">
                  <c:v>815.24800000000005</c:v>
                </c:pt>
                <c:pt idx="8152">
                  <c:v>815.34799999999996</c:v>
                </c:pt>
                <c:pt idx="8153">
                  <c:v>815.44799999999998</c:v>
                </c:pt>
                <c:pt idx="8154">
                  <c:v>815.548</c:v>
                </c:pt>
                <c:pt idx="8155">
                  <c:v>815.64800000000002</c:v>
                </c:pt>
                <c:pt idx="8156">
                  <c:v>815.74800000000005</c:v>
                </c:pt>
                <c:pt idx="8157">
                  <c:v>815.84799999999996</c:v>
                </c:pt>
                <c:pt idx="8158">
                  <c:v>815.94799999999998</c:v>
                </c:pt>
                <c:pt idx="8159">
                  <c:v>816.048</c:v>
                </c:pt>
                <c:pt idx="8160">
                  <c:v>816.14800000000002</c:v>
                </c:pt>
                <c:pt idx="8161">
                  <c:v>816.24800000000005</c:v>
                </c:pt>
                <c:pt idx="8162">
                  <c:v>816.34799999999996</c:v>
                </c:pt>
                <c:pt idx="8163">
                  <c:v>816.44799999999998</c:v>
                </c:pt>
                <c:pt idx="8164">
                  <c:v>816.548</c:v>
                </c:pt>
                <c:pt idx="8165">
                  <c:v>816.64800000000002</c:v>
                </c:pt>
                <c:pt idx="8166">
                  <c:v>816.74800000000005</c:v>
                </c:pt>
                <c:pt idx="8167">
                  <c:v>816.84799999999996</c:v>
                </c:pt>
                <c:pt idx="8168">
                  <c:v>816.94799999999998</c:v>
                </c:pt>
                <c:pt idx="8169">
                  <c:v>817.048</c:v>
                </c:pt>
                <c:pt idx="8170">
                  <c:v>817.14800000000002</c:v>
                </c:pt>
                <c:pt idx="8171">
                  <c:v>817.24699999999996</c:v>
                </c:pt>
                <c:pt idx="8172">
                  <c:v>817.34699999999998</c:v>
                </c:pt>
                <c:pt idx="8173">
                  <c:v>817.447</c:v>
                </c:pt>
                <c:pt idx="8174">
                  <c:v>817.54700000000003</c:v>
                </c:pt>
                <c:pt idx="8175">
                  <c:v>817.64700000000005</c:v>
                </c:pt>
                <c:pt idx="8176">
                  <c:v>817.74699999999996</c:v>
                </c:pt>
                <c:pt idx="8177">
                  <c:v>817.84699999999998</c:v>
                </c:pt>
                <c:pt idx="8178">
                  <c:v>817.947</c:v>
                </c:pt>
                <c:pt idx="8179">
                  <c:v>818.04700000000003</c:v>
                </c:pt>
                <c:pt idx="8180">
                  <c:v>818.14700000000005</c:v>
                </c:pt>
                <c:pt idx="8181">
                  <c:v>818.24699999999996</c:v>
                </c:pt>
                <c:pt idx="8182">
                  <c:v>818.34699999999998</c:v>
                </c:pt>
                <c:pt idx="8183">
                  <c:v>818.447</c:v>
                </c:pt>
                <c:pt idx="8184">
                  <c:v>818.54700000000003</c:v>
                </c:pt>
                <c:pt idx="8185">
                  <c:v>818.64700000000005</c:v>
                </c:pt>
                <c:pt idx="8186">
                  <c:v>818.74699999999996</c:v>
                </c:pt>
                <c:pt idx="8187">
                  <c:v>818.84699999999998</c:v>
                </c:pt>
                <c:pt idx="8188">
                  <c:v>818.947</c:v>
                </c:pt>
                <c:pt idx="8189">
                  <c:v>819.04700000000003</c:v>
                </c:pt>
                <c:pt idx="8190">
                  <c:v>819.14700000000005</c:v>
                </c:pt>
                <c:pt idx="8191">
                  <c:v>819.24699999999996</c:v>
                </c:pt>
                <c:pt idx="8192">
                  <c:v>819.34699999999998</c:v>
                </c:pt>
                <c:pt idx="8193">
                  <c:v>819.447</c:v>
                </c:pt>
                <c:pt idx="8194">
                  <c:v>819.54700000000003</c:v>
                </c:pt>
                <c:pt idx="8195">
                  <c:v>819.64700000000005</c:v>
                </c:pt>
                <c:pt idx="8196">
                  <c:v>819.74699999999996</c:v>
                </c:pt>
                <c:pt idx="8197">
                  <c:v>819.84699999999998</c:v>
                </c:pt>
                <c:pt idx="8198">
                  <c:v>819.947</c:v>
                </c:pt>
                <c:pt idx="8199">
                  <c:v>820.04700000000003</c:v>
                </c:pt>
                <c:pt idx="8200">
                  <c:v>820.14700000000005</c:v>
                </c:pt>
                <c:pt idx="8201">
                  <c:v>820.24699999999996</c:v>
                </c:pt>
                <c:pt idx="8202">
                  <c:v>820.34699999999998</c:v>
                </c:pt>
                <c:pt idx="8203">
                  <c:v>820.447</c:v>
                </c:pt>
                <c:pt idx="8204">
                  <c:v>820.54700000000003</c:v>
                </c:pt>
                <c:pt idx="8205">
                  <c:v>820.64700000000005</c:v>
                </c:pt>
                <c:pt idx="8206">
                  <c:v>820.74699999999996</c:v>
                </c:pt>
                <c:pt idx="8207">
                  <c:v>820.84699999999998</c:v>
                </c:pt>
                <c:pt idx="8208">
                  <c:v>820.947</c:v>
                </c:pt>
                <c:pt idx="8209">
                  <c:v>821.04700000000003</c:v>
                </c:pt>
                <c:pt idx="8210">
                  <c:v>821.14700000000005</c:v>
                </c:pt>
                <c:pt idx="8211">
                  <c:v>821.24699999999996</c:v>
                </c:pt>
                <c:pt idx="8212">
                  <c:v>821.346</c:v>
                </c:pt>
                <c:pt idx="8213">
                  <c:v>821.44600000000003</c:v>
                </c:pt>
                <c:pt idx="8214">
                  <c:v>821.54600000000005</c:v>
                </c:pt>
                <c:pt idx="8215">
                  <c:v>821.64599999999996</c:v>
                </c:pt>
                <c:pt idx="8216">
                  <c:v>821.74599999999998</c:v>
                </c:pt>
                <c:pt idx="8217">
                  <c:v>821.846</c:v>
                </c:pt>
                <c:pt idx="8218">
                  <c:v>821.94600000000003</c:v>
                </c:pt>
                <c:pt idx="8219">
                  <c:v>822.04600000000005</c:v>
                </c:pt>
                <c:pt idx="8220">
                  <c:v>822.14599999999996</c:v>
                </c:pt>
                <c:pt idx="8221">
                  <c:v>822.24599999999998</c:v>
                </c:pt>
                <c:pt idx="8222">
                  <c:v>822.346</c:v>
                </c:pt>
                <c:pt idx="8223">
                  <c:v>822.44600000000003</c:v>
                </c:pt>
                <c:pt idx="8224">
                  <c:v>822.54600000000005</c:v>
                </c:pt>
                <c:pt idx="8225">
                  <c:v>822.64599999999996</c:v>
                </c:pt>
                <c:pt idx="8226">
                  <c:v>822.74599999999998</c:v>
                </c:pt>
                <c:pt idx="8227">
                  <c:v>822.846</c:v>
                </c:pt>
                <c:pt idx="8228">
                  <c:v>822.94600000000003</c:v>
                </c:pt>
                <c:pt idx="8229">
                  <c:v>823.04600000000005</c:v>
                </c:pt>
                <c:pt idx="8230">
                  <c:v>823.14599999999996</c:v>
                </c:pt>
                <c:pt idx="8231">
                  <c:v>823.24599999999998</c:v>
                </c:pt>
                <c:pt idx="8232">
                  <c:v>823.346</c:v>
                </c:pt>
                <c:pt idx="8233">
                  <c:v>823.44600000000003</c:v>
                </c:pt>
                <c:pt idx="8234">
                  <c:v>823.54600000000005</c:v>
                </c:pt>
                <c:pt idx="8235">
                  <c:v>823.64599999999996</c:v>
                </c:pt>
                <c:pt idx="8236">
                  <c:v>823.74599999999998</c:v>
                </c:pt>
                <c:pt idx="8237">
                  <c:v>823.846</c:v>
                </c:pt>
                <c:pt idx="8238">
                  <c:v>823.94600000000003</c:v>
                </c:pt>
                <c:pt idx="8239">
                  <c:v>824.04600000000005</c:v>
                </c:pt>
                <c:pt idx="8240">
                  <c:v>824.14599999999996</c:v>
                </c:pt>
                <c:pt idx="8241">
                  <c:v>824.24599999999998</c:v>
                </c:pt>
                <c:pt idx="8242">
                  <c:v>824.346</c:v>
                </c:pt>
                <c:pt idx="8243">
                  <c:v>824.44600000000003</c:v>
                </c:pt>
                <c:pt idx="8244">
                  <c:v>824.54600000000005</c:v>
                </c:pt>
                <c:pt idx="8245">
                  <c:v>824.64599999999996</c:v>
                </c:pt>
                <c:pt idx="8246">
                  <c:v>824.74599999999998</c:v>
                </c:pt>
                <c:pt idx="8247">
                  <c:v>824.846</c:v>
                </c:pt>
                <c:pt idx="8248">
                  <c:v>824.94600000000003</c:v>
                </c:pt>
                <c:pt idx="8249">
                  <c:v>825.04600000000005</c:v>
                </c:pt>
                <c:pt idx="8250">
                  <c:v>825.14599999999996</c:v>
                </c:pt>
                <c:pt idx="8251">
                  <c:v>825.24599999999998</c:v>
                </c:pt>
                <c:pt idx="8252">
                  <c:v>825.346</c:v>
                </c:pt>
                <c:pt idx="8253">
                  <c:v>825.44500000000005</c:v>
                </c:pt>
                <c:pt idx="8254">
                  <c:v>825.54499999999996</c:v>
                </c:pt>
                <c:pt idx="8255">
                  <c:v>825.64499999999998</c:v>
                </c:pt>
                <c:pt idx="8256">
                  <c:v>825.745</c:v>
                </c:pt>
                <c:pt idx="8257">
                  <c:v>825.84500000000003</c:v>
                </c:pt>
                <c:pt idx="8258">
                  <c:v>825.94500000000005</c:v>
                </c:pt>
                <c:pt idx="8259">
                  <c:v>826.04499999999996</c:v>
                </c:pt>
                <c:pt idx="8260">
                  <c:v>826.14499999999998</c:v>
                </c:pt>
                <c:pt idx="8261">
                  <c:v>826.245</c:v>
                </c:pt>
                <c:pt idx="8262">
                  <c:v>826.34500000000003</c:v>
                </c:pt>
                <c:pt idx="8263">
                  <c:v>826.44500000000005</c:v>
                </c:pt>
                <c:pt idx="8264">
                  <c:v>826.54499999999996</c:v>
                </c:pt>
                <c:pt idx="8265">
                  <c:v>826.64499999999998</c:v>
                </c:pt>
                <c:pt idx="8266">
                  <c:v>826.745</c:v>
                </c:pt>
                <c:pt idx="8267">
                  <c:v>826.84500000000003</c:v>
                </c:pt>
                <c:pt idx="8268">
                  <c:v>826.94500000000005</c:v>
                </c:pt>
                <c:pt idx="8269">
                  <c:v>827.04499999999996</c:v>
                </c:pt>
                <c:pt idx="8270">
                  <c:v>827.14499999999998</c:v>
                </c:pt>
                <c:pt idx="8271">
                  <c:v>827.245</c:v>
                </c:pt>
                <c:pt idx="8272">
                  <c:v>827.34500000000003</c:v>
                </c:pt>
                <c:pt idx="8273">
                  <c:v>827.44500000000005</c:v>
                </c:pt>
                <c:pt idx="8274">
                  <c:v>827.54499999999996</c:v>
                </c:pt>
                <c:pt idx="8275">
                  <c:v>827.64499999999998</c:v>
                </c:pt>
                <c:pt idx="8276">
                  <c:v>827.745</c:v>
                </c:pt>
                <c:pt idx="8277">
                  <c:v>827.84500000000003</c:v>
                </c:pt>
                <c:pt idx="8278">
                  <c:v>827.94500000000005</c:v>
                </c:pt>
                <c:pt idx="8279">
                  <c:v>828.04499999999996</c:v>
                </c:pt>
                <c:pt idx="8280">
                  <c:v>828.14499999999998</c:v>
                </c:pt>
                <c:pt idx="8281">
                  <c:v>828.245</c:v>
                </c:pt>
                <c:pt idx="8282">
                  <c:v>828.34500000000003</c:v>
                </c:pt>
                <c:pt idx="8283">
                  <c:v>828.44500000000005</c:v>
                </c:pt>
                <c:pt idx="8284">
                  <c:v>828.54499999999996</c:v>
                </c:pt>
                <c:pt idx="8285">
                  <c:v>828.64499999999998</c:v>
                </c:pt>
                <c:pt idx="8286">
                  <c:v>828.745</c:v>
                </c:pt>
                <c:pt idx="8287">
                  <c:v>828.84500000000003</c:v>
                </c:pt>
                <c:pt idx="8288">
                  <c:v>828.94500000000005</c:v>
                </c:pt>
                <c:pt idx="8289">
                  <c:v>829.04499999999996</c:v>
                </c:pt>
                <c:pt idx="8290">
                  <c:v>829.14499999999998</c:v>
                </c:pt>
                <c:pt idx="8291">
                  <c:v>829.245</c:v>
                </c:pt>
                <c:pt idx="8292">
                  <c:v>829.34500000000003</c:v>
                </c:pt>
                <c:pt idx="8293">
                  <c:v>829.44500000000005</c:v>
                </c:pt>
                <c:pt idx="8294">
                  <c:v>829.54399999999998</c:v>
                </c:pt>
                <c:pt idx="8295">
                  <c:v>829.64400000000001</c:v>
                </c:pt>
                <c:pt idx="8296">
                  <c:v>829.74400000000003</c:v>
                </c:pt>
                <c:pt idx="8297">
                  <c:v>829.84400000000005</c:v>
                </c:pt>
                <c:pt idx="8298">
                  <c:v>829.94399999999996</c:v>
                </c:pt>
                <c:pt idx="8299">
                  <c:v>830.04399999999998</c:v>
                </c:pt>
                <c:pt idx="8300">
                  <c:v>830.14400000000001</c:v>
                </c:pt>
                <c:pt idx="8301">
                  <c:v>830.24400000000003</c:v>
                </c:pt>
                <c:pt idx="8302">
                  <c:v>830.34400000000005</c:v>
                </c:pt>
                <c:pt idx="8303">
                  <c:v>830.44399999999996</c:v>
                </c:pt>
                <c:pt idx="8304">
                  <c:v>830.54399999999998</c:v>
                </c:pt>
                <c:pt idx="8305">
                  <c:v>830.64400000000001</c:v>
                </c:pt>
                <c:pt idx="8306">
                  <c:v>830.74400000000003</c:v>
                </c:pt>
                <c:pt idx="8307">
                  <c:v>830.84400000000005</c:v>
                </c:pt>
                <c:pt idx="8308">
                  <c:v>830.94399999999996</c:v>
                </c:pt>
                <c:pt idx="8309">
                  <c:v>831.04399999999998</c:v>
                </c:pt>
                <c:pt idx="8310">
                  <c:v>831.14400000000001</c:v>
                </c:pt>
                <c:pt idx="8311">
                  <c:v>831.24400000000003</c:v>
                </c:pt>
                <c:pt idx="8312">
                  <c:v>831.34400000000005</c:v>
                </c:pt>
                <c:pt idx="8313">
                  <c:v>831.44399999999996</c:v>
                </c:pt>
                <c:pt idx="8314">
                  <c:v>831.54399999999998</c:v>
                </c:pt>
                <c:pt idx="8315">
                  <c:v>831.64400000000001</c:v>
                </c:pt>
                <c:pt idx="8316">
                  <c:v>831.74400000000003</c:v>
                </c:pt>
                <c:pt idx="8317">
                  <c:v>831.84400000000005</c:v>
                </c:pt>
                <c:pt idx="8318">
                  <c:v>831.94399999999996</c:v>
                </c:pt>
                <c:pt idx="8319">
                  <c:v>832.04399999999998</c:v>
                </c:pt>
                <c:pt idx="8320">
                  <c:v>832.14400000000001</c:v>
                </c:pt>
                <c:pt idx="8321">
                  <c:v>832.24400000000003</c:v>
                </c:pt>
                <c:pt idx="8322">
                  <c:v>832.34400000000005</c:v>
                </c:pt>
                <c:pt idx="8323">
                  <c:v>832.44399999999996</c:v>
                </c:pt>
                <c:pt idx="8324">
                  <c:v>832.54399999999998</c:v>
                </c:pt>
                <c:pt idx="8325">
                  <c:v>832.64400000000001</c:v>
                </c:pt>
                <c:pt idx="8326">
                  <c:v>832.74400000000003</c:v>
                </c:pt>
                <c:pt idx="8327">
                  <c:v>832.84400000000005</c:v>
                </c:pt>
                <c:pt idx="8328">
                  <c:v>832.94399999999996</c:v>
                </c:pt>
                <c:pt idx="8329">
                  <c:v>833.04399999999998</c:v>
                </c:pt>
                <c:pt idx="8330">
                  <c:v>833.14400000000001</c:v>
                </c:pt>
                <c:pt idx="8331">
                  <c:v>833.24400000000003</c:v>
                </c:pt>
                <c:pt idx="8332">
                  <c:v>833.34400000000005</c:v>
                </c:pt>
                <c:pt idx="8333">
                  <c:v>833.44399999999996</c:v>
                </c:pt>
                <c:pt idx="8334">
                  <c:v>833.54399999999998</c:v>
                </c:pt>
                <c:pt idx="8335">
                  <c:v>833.64300000000003</c:v>
                </c:pt>
                <c:pt idx="8336">
                  <c:v>833.74300000000005</c:v>
                </c:pt>
                <c:pt idx="8337">
                  <c:v>833.84299999999996</c:v>
                </c:pt>
                <c:pt idx="8338">
                  <c:v>833.94299999999998</c:v>
                </c:pt>
                <c:pt idx="8339">
                  <c:v>834.04300000000001</c:v>
                </c:pt>
                <c:pt idx="8340">
                  <c:v>834.14300000000003</c:v>
                </c:pt>
                <c:pt idx="8341">
                  <c:v>834.24300000000005</c:v>
                </c:pt>
                <c:pt idx="8342">
                  <c:v>834.34299999999996</c:v>
                </c:pt>
                <c:pt idx="8343">
                  <c:v>834.44299999999998</c:v>
                </c:pt>
                <c:pt idx="8344">
                  <c:v>834.54300000000001</c:v>
                </c:pt>
                <c:pt idx="8345">
                  <c:v>834.64300000000003</c:v>
                </c:pt>
                <c:pt idx="8346">
                  <c:v>834.74300000000005</c:v>
                </c:pt>
                <c:pt idx="8347">
                  <c:v>834.84299999999996</c:v>
                </c:pt>
                <c:pt idx="8348">
                  <c:v>834.94299999999998</c:v>
                </c:pt>
                <c:pt idx="8349">
                  <c:v>835.04300000000001</c:v>
                </c:pt>
                <c:pt idx="8350">
                  <c:v>835.14300000000003</c:v>
                </c:pt>
                <c:pt idx="8351">
                  <c:v>835.24300000000005</c:v>
                </c:pt>
                <c:pt idx="8352">
                  <c:v>835.34299999999996</c:v>
                </c:pt>
                <c:pt idx="8353">
                  <c:v>835.44299999999998</c:v>
                </c:pt>
                <c:pt idx="8354">
                  <c:v>835.54300000000001</c:v>
                </c:pt>
                <c:pt idx="8355">
                  <c:v>835.64300000000003</c:v>
                </c:pt>
                <c:pt idx="8356">
                  <c:v>835.74300000000005</c:v>
                </c:pt>
                <c:pt idx="8357">
                  <c:v>835.84299999999996</c:v>
                </c:pt>
                <c:pt idx="8358">
                  <c:v>835.94299999999998</c:v>
                </c:pt>
                <c:pt idx="8359">
                  <c:v>836.04300000000001</c:v>
                </c:pt>
                <c:pt idx="8360">
                  <c:v>836.14300000000003</c:v>
                </c:pt>
                <c:pt idx="8361">
                  <c:v>836.24300000000005</c:v>
                </c:pt>
                <c:pt idx="8362">
                  <c:v>836.34299999999996</c:v>
                </c:pt>
                <c:pt idx="8363">
                  <c:v>836.44299999999998</c:v>
                </c:pt>
                <c:pt idx="8364">
                  <c:v>836.54300000000001</c:v>
                </c:pt>
                <c:pt idx="8365">
                  <c:v>836.64300000000003</c:v>
                </c:pt>
                <c:pt idx="8366">
                  <c:v>836.74300000000005</c:v>
                </c:pt>
                <c:pt idx="8367">
                  <c:v>836.84299999999996</c:v>
                </c:pt>
                <c:pt idx="8368">
                  <c:v>836.94299999999998</c:v>
                </c:pt>
                <c:pt idx="8369">
                  <c:v>837.04300000000001</c:v>
                </c:pt>
                <c:pt idx="8370">
                  <c:v>837.14300000000003</c:v>
                </c:pt>
                <c:pt idx="8371">
                  <c:v>837.24300000000005</c:v>
                </c:pt>
                <c:pt idx="8372">
                  <c:v>837.34299999999996</c:v>
                </c:pt>
                <c:pt idx="8373">
                  <c:v>837.44299999999998</c:v>
                </c:pt>
                <c:pt idx="8374">
                  <c:v>837.54300000000001</c:v>
                </c:pt>
                <c:pt idx="8375">
                  <c:v>837.64300000000003</c:v>
                </c:pt>
                <c:pt idx="8376">
                  <c:v>837.74199999999996</c:v>
                </c:pt>
                <c:pt idx="8377">
                  <c:v>837.84199999999998</c:v>
                </c:pt>
                <c:pt idx="8378">
                  <c:v>837.94200000000001</c:v>
                </c:pt>
                <c:pt idx="8379">
                  <c:v>838.04200000000003</c:v>
                </c:pt>
                <c:pt idx="8380">
                  <c:v>838.14200000000005</c:v>
                </c:pt>
                <c:pt idx="8381">
                  <c:v>838.24199999999996</c:v>
                </c:pt>
                <c:pt idx="8382">
                  <c:v>838.34199999999998</c:v>
                </c:pt>
                <c:pt idx="8383">
                  <c:v>838.44200000000001</c:v>
                </c:pt>
                <c:pt idx="8384">
                  <c:v>838.54200000000003</c:v>
                </c:pt>
                <c:pt idx="8385">
                  <c:v>838.64200000000005</c:v>
                </c:pt>
                <c:pt idx="8386">
                  <c:v>838.74199999999996</c:v>
                </c:pt>
                <c:pt idx="8387">
                  <c:v>838.84199999999998</c:v>
                </c:pt>
                <c:pt idx="8388">
                  <c:v>838.94200000000001</c:v>
                </c:pt>
                <c:pt idx="8389">
                  <c:v>839.04200000000003</c:v>
                </c:pt>
                <c:pt idx="8390">
                  <c:v>839.14200000000005</c:v>
                </c:pt>
                <c:pt idx="8391">
                  <c:v>839.24199999999996</c:v>
                </c:pt>
                <c:pt idx="8392">
                  <c:v>839.34199999999998</c:v>
                </c:pt>
                <c:pt idx="8393">
                  <c:v>839.44200000000001</c:v>
                </c:pt>
                <c:pt idx="8394">
                  <c:v>839.54200000000003</c:v>
                </c:pt>
                <c:pt idx="8395">
                  <c:v>839.64200000000005</c:v>
                </c:pt>
                <c:pt idx="8396">
                  <c:v>839.74199999999996</c:v>
                </c:pt>
                <c:pt idx="8397">
                  <c:v>839.84199999999998</c:v>
                </c:pt>
                <c:pt idx="8398">
                  <c:v>839.94200000000001</c:v>
                </c:pt>
                <c:pt idx="8399">
                  <c:v>840.04200000000003</c:v>
                </c:pt>
                <c:pt idx="8400">
                  <c:v>840.14200000000005</c:v>
                </c:pt>
                <c:pt idx="8401">
                  <c:v>840.24199999999996</c:v>
                </c:pt>
                <c:pt idx="8402">
                  <c:v>840.34199999999998</c:v>
                </c:pt>
                <c:pt idx="8403">
                  <c:v>840.44200000000001</c:v>
                </c:pt>
                <c:pt idx="8404">
                  <c:v>840.54200000000003</c:v>
                </c:pt>
                <c:pt idx="8405">
                  <c:v>840.64200000000005</c:v>
                </c:pt>
                <c:pt idx="8406">
                  <c:v>840.74199999999996</c:v>
                </c:pt>
                <c:pt idx="8407">
                  <c:v>840.84199999999998</c:v>
                </c:pt>
                <c:pt idx="8408">
                  <c:v>840.94200000000001</c:v>
                </c:pt>
                <c:pt idx="8409">
                  <c:v>841.04200000000003</c:v>
                </c:pt>
                <c:pt idx="8410">
                  <c:v>841.14200000000005</c:v>
                </c:pt>
                <c:pt idx="8411">
                  <c:v>841.24199999999996</c:v>
                </c:pt>
                <c:pt idx="8412">
                  <c:v>841.34199999999998</c:v>
                </c:pt>
                <c:pt idx="8413">
                  <c:v>841.44200000000001</c:v>
                </c:pt>
                <c:pt idx="8414">
                  <c:v>841.54200000000003</c:v>
                </c:pt>
                <c:pt idx="8415">
                  <c:v>841.64200000000005</c:v>
                </c:pt>
                <c:pt idx="8416">
                  <c:v>841.74199999999996</c:v>
                </c:pt>
                <c:pt idx="8417">
                  <c:v>841.84100000000001</c:v>
                </c:pt>
                <c:pt idx="8418">
                  <c:v>841.94100000000003</c:v>
                </c:pt>
                <c:pt idx="8419">
                  <c:v>842.04100000000005</c:v>
                </c:pt>
                <c:pt idx="8420">
                  <c:v>842.14099999999996</c:v>
                </c:pt>
                <c:pt idx="8421">
                  <c:v>842.24099999999999</c:v>
                </c:pt>
                <c:pt idx="8422">
                  <c:v>842.34100000000001</c:v>
                </c:pt>
                <c:pt idx="8423">
                  <c:v>842.44100000000003</c:v>
                </c:pt>
                <c:pt idx="8424">
                  <c:v>842.54100000000005</c:v>
                </c:pt>
                <c:pt idx="8425">
                  <c:v>842.64099999999996</c:v>
                </c:pt>
                <c:pt idx="8426">
                  <c:v>842.74099999999999</c:v>
                </c:pt>
                <c:pt idx="8427">
                  <c:v>842.84100000000001</c:v>
                </c:pt>
                <c:pt idx="8428">
                  <c:v>842.94100000000003</c:v>
                </c:pt>
                <c:pt idx="8429">
                  <c:v>843.04100000000005</c:v>
                </c:pt>
                <c:pt idx="8430">
                  <c:v>843.14099999999996</c:v>
                </c:pt>
                <c:pt idx="8431">
                  <c:v>843.24099999999999</c:v>
                </c:pt>
                <c:pt idx="8432">
                  <c:v>843.34100000000001</c:v>
                </c:pt>
                <c:pt idx="8433">
                  <c:v>843.44100000000003</c:v>
                </c:pt>
                <c:pt idx="8434">
                  <c:v>843.54100000000005</c:v>
                </c:pt>
                <c:pt idx="8435">
                  <c:v>843.64099999999996</c:v>
                </c:pt>
                <c:pt idx="8436">
                  <c:v>843.74099999999999</c:v>
                </c:pt>
                <c:pt idx="8437">
                  <c:v>843.84100000000001</c:v>
                </c:pt>
                <c:pt idx="8438">
                  <c:v>843.94100000000003</c:v>
                </c:pt>
                <c:pt idx="8439">
                  <c:v>844.04100000000005</c:v>
                </c:pt>
                <c:pt idx="8440">
                  <c:v>844.14099999999996</c:v>
                </c:pt>
                <c:pt idx="8441">
                  <c:v>844.24099999999999</c:v>
                </c:pt>
                <c:pt idx="8442">
                  <c:v>844.34100000000001</c:v>
                </c:pt>
                <c:pt idx="8443">
                  <c:v>844.44100000000003</c:v>
                </c:pt>
                <c:pt idx="8444">
                  <c:v>844.54100000000005</c:v>
                </c:pt>
                <c:pt idx="8445">
                  <c:v>844.64099999999996</c:v>
                </c:pt>
                <c:pt idx="8446">
                  <c:v>844.74099999999999</c:v>
                </c:pt>
                <c:pt idx="8447">
                  <c:v>844.84100000000001</c:v>
                </c:pt>
                <c:pt idx="8448">
                  <c:v>844.94100000000003</c:v>
                </c:pt>
                <c:pt idx="8449">
                  <c:v>845.04100000000005</c:v>
                </c:pt>
                <c:pt idx="8450">
                  <c:v>845.14099999999996</c:v>
                </c:pt>
                <c:pt idx="8451">
                  <c:v>845.24099999999999</c:v>
                </c:pt>
                <c:pt idx="8452">
                  <c:v>845.34100000000001</c:v>
                </c:pt>
                <c:pt idx="8453">
                  <c:v>845.44100000000003</c:v>
                </c:pt>
                <c:pt idx="8454">
                  <c:v>845.54100000000005</c:v>
                </c:pt>
                <c:pt idx="8455">
                  <c:v>845.64099999999996</c:v>
                </c:pt>
                <c:pt idx="8456">
                  <c:v>845.74099999999999</c:v>
                </c:pt>
                <c:pt idx="8457">
                  <c:v>845.84100000000001</c:v>
                </c:pt>
                <c:pt idx="8458">
                  <c:v>845.94</c:v>
                </c:pt>
                <c:pt idx="8459">
                  <c:v>846.04</c:v>
                </c:pt>
                <c:pt idx="8460">
                  <c:v>846.14</c:v>
                </c:pt>
                <c:pt idx="8461">
                  <c:v>846.24</c:v>
                </c:pt>
                <c:pt idx="8462">
                  <c:v>846.34</c:v>
                </c:pt>
                <c:pt idx="8463">
                  <c:v>846.44</c:v>
                </c:pt>
                <c:pt idx="8464">
                  <c:v>846.54</c:v>
                </c:pt>
                <c:pt idx="8465">
                  <c:v>846.64</c:v>
                </c:pt>
                <c:pt idx="8466">
                  <c:v>846.74</c:v>
                </c:pt>
                <c:pt idx="8467">
                  <c:v>846.84</c:v>
                </c:pt>
                <c:pt idx="8468">
                  <c:v>846.94</c:v>
                </c:pt>
                <c:pt idx="8469">
                  <c:v>847.04</c:v>
                </c:pt>
                <c:pt idx="8470">
                  <c:v>847.14</c:v>
                </c:pt>
                <c:pt idx="8471">
                  <c:v>847.24</c:v>
                </c:pt>
                <c:pt idx="8472">
                  <c:v>847.34</c:v>
                </c:pt>
                <c:pt idx="8473">
                  <c:v>847.44</c:v>
                </c:pt>
                <c:pt idx="8474">
                  <c:v>847.54</c:v>
                </c:pt>
                <c:pt idx="8475">
                  <c:v>847.64</c:v>
                </c:pt>
                <c:pt idx="8476">
                  <c:v>847.74</c:v>
                </c:pt>
                <c:pt idx="8477">
                  <c:v>847.84</c:v>
                </c:pt>
                <c:pt idx="8478">
                  <c:v>847.94</c:v>
                </c:pt>
                <c:pt idx="8479">
                  <c:v>848.04</c:v>
                </c:pt>
                <c:pt idx="8480">
                  <c:v>848.14</c:v>
                </c:pt>
                <c:pt idx="8481">
                  <c:v>848.24</c:v>
                </c:pt>
                <c:pt idx="8482">
                  <c:v>848.34</c:v>
                </c:pt>
                <c:pt idx="8483">
                  <c:v>848.44</c:v>
                </c:pt>
                <c:pt idx="8484">
                  <c:v>848.54</c:v>
                </c:pt>
                <c:pt idx="8485">
                  <c:v>848.64</c:v>
                </c:pt>
                <c:pt idx="8486">
                  <c:v>848.74</c:v>
                </c:pt>
                <c:pt idx="8487">
                  <c:v>848.84</c:v>
                </c:pt>
                <c:pt idx="8488">
                  <c:v>848.94</c:v>
                </c:pt>
                <c:pt idx="8489">
                  <c:v>849.04</c:v>
                </c:pt>
                <c:pt idx="8490">
                  <c:v>849.14</c:v>
                </c:pt>
                <c:pt idx="8491">
                  <c:v>849.24</c:v>
                </c:pt>
                <c:pt idx="8492">
                  <c:v>849.34</c:v>
                </c:pt>
                <c:pt idx="8493">
                  <c:v>849.44</c:v>
                </c:pt>
                <c:pt idx="8494">
                  <c:v>849.54</c:v>
                </c:pt>
                <c:pt idx="8495">
                  <c:v>849.64</c:v>
                </c:pt>
                <c:pt idx="8496">
                  <c:v>849.74</c:v>
                </c:pt>
                <c:pt idx="8497">
                  <c:v>849.84</c:v>
                </c:pt>
                <c:pt idx="8498">
                  <c:v>849.94</c:v>
                </c:pt>
                <c:pt idx="8499">
                  <c:v>850.03899999999999</c:v>
                </c:pt>
                <c:pt idx="8500">
                  <c:v>850.13900000000001</c:v>
                </c:pt>
                <c:pt idx="8501">
                  <c:v>850.23900000000003</c:v>
                </c:pt>
                <c:pt idx="8502">
                  <c:v>850.33900000000006</c:v>
                </c:pt>
                <c:pt idx="8503">
                  <c:v>850.43899999999996</c:v>
                </c:pt>
                <c:pt idx="8504">
                  <c:v>850.53899999999999</c:v>
                </c:pt>
                <c:pt idx="8505">
                  <c:v>850.63900000000001</c:v>
                </c:pt>
                <c:pt idx="8506">
                  <c:v>850.73900000000003</c:v>
                </c:pt>
                <c:pt idx="8507">
                  <c:v>850.83900000000006</c:v>
                </c:pt>
                <c:pt idx="8508">
                  <c:v>850.93899999999996</c:v>
                </c:pt>
                <c:pt idx="8509">
                  <c:v>851.03899999999999</c:v>
                </c:pt>
                <c:pt idx="8510">
                  <c:v>851.13900000000001</c:v>
                </c:pt>
                <c:pt idx="8511">
                  <c:v>851.23900000000003</c:v>
                </c:pt>
                <c:pt idx="8512">
                  <c:v>851.33900000000006</c:v>
                </c:pt>
                <c:pt idx="8513">
                  <c:v>851.43899999999996</c:v>
                </c:pt>
                <c:pt idx="8514">
                  <c:v>851.53899999999999</c:v>
                </c:pt>
                <c:pt idx="8515">
                  <c:v>851.63900000000001</c:v>
                </c:pt>
                <c:pt idx="8516">
                  <c:v>851.73900000000003</c:v>
                </c:pt>
                <c:pt idx="8517">
                  <c:v>851.83900000000006</c:v>
                </c:pt>
                <c:pt idx="8518">
                  <c:v>851.93899999999996</c:v>
                </c:pt>
                <c:pt idx="8519">
                  <c:v>852.03899999999999</c:v>
                </c:pt>
                <c:pt idx="8520">
                  <c:v>852.13900000000001</c:v>
                </c:pt>
                <c:pt idx="8521">
                  <c:v>852.23900000000003</c:v>
                </c:pt>
                <c:pt idx="8522">
                  <c:v>852.33900000000006</c:v>
                </c:pt>
                <c:pt idx="8523">
                  <c:v>852.43899999999996</c:v>
                </c:pt>
                <c:pt idx="8524">
                  <c:v>852.53899999999999</c:v>
                </c:pt>
                <c:pt idx="8525">
                  <c:v>852.63900000000001</c:v>
                </c:pt>
                <c:pt idx="8526">
                  <c:v>852.73900000000003</c:v>
                </c:pt>
                <c:pt idx="8527">
                  <c:v>852.83900000000006</c:v>
                </c:pt>
                <c:pt idx="8528">
                  <c:v>852.93899999999996</c:v>
                </c:pt>
                <c:pt idx="8529">
                  <c:v>853.03899999999999</c:v>
                </c:pt>
                <c:pt idx="8530">
                  <c:v>853.13900000000001</c:v>
                </c:pt>
                <c:pt idx="8531">
                  <c:v>853.23900000000003</c:v>
                </c:pt>
                <c:pt idx="8532">
                  <c:v>853.33900000000006</c:v>
                </c:pt>
                <c:pt idx="8533">
                  <c:v>853.43899999999996</c:v>
                </c:pt>
                <c:pt idx="8534">
                  <c:v>853.53899999999999</c:v>
                </c:pt>
                <c:pt idx="8535">
                  <c:v>853.63900000000001</c:v>
                </c:pt>
                <c:pt idx="8536">
                  <c:v>853.73900000000003</c:v>
                </c:pt>
                <c:pt idx="8537">
                  <c:v>853.83900000000006</c:v>
                </c:pt>
                <c:pt idx="8538">
                  <c:v>853.93899999999996</c:v>
                </c:pt>
                <c:pt idx="8539">
                  <c:v>854.03899999999999</c:v>
                </c:pt>
                <c:pt idx="8540">
                  <c:v>854.13800000000003</c:v>
                </c:pt>
                <c:pt idx="8541">
                  <c:v>854.23800000000006</c:v>
                </c:pt>
                <c:pt idx="8542">
                  <c:v>854.33799999999997</c:v>
                </c:pt>
                <c:pt idx="8543">
                  <c:v>854.43799999999999</c:v>
                </c:pt>
                <c:pt idx="8544">
                  <c:v>854.53800000000001</c:v>
                </c:pt>
                <c:pt idx="8545">
                  <c:v>854.63800000000003</c:v>
                </c:pt>
                <c:pt idx="8546">
                  <c:v>854.73800000000006</c:v>
                </c:pt>
                <c:pt idx="8547">
                  <c:v>854.83799999999997</c:v>
                </c:pt>
                <c:pt idx="8548">
                  <c:v>854.93799999999999</c:v>
                </c:pt>
                <c:pt idx="8549">
                  <c:v>855.03800000000001</c:v>
                </c:pt>
                <c:pt idx="8550">
                  <c:v>855.13800000000003</c:v>
                </c:pt>
                <c:pt idx="8551">
                  <c:v>855.23800000000006</c:v>
                </c:pt>
                <c:pt idx="8552">
                  <c:v>855.33799999999997</c:v>
                </c:pt>
                <c:pt idx="8553">
                  <c:v>855.43799999999999</c:v>
                </c:pt>
                <c:pt idx="8554">
                  <c:v>855.53800000000001</c:v>
                </c:pt>
                <c:pt idx="8555">
                  <c:v>855.63800000000003</c:v>
                </c:pt>
                <c:pt idx="8556">
                  <c:v>855.73800000000006</c:v>
                </c:pt>
                <c:pt idx="8557">
                  <c:v>855.83799999999997</c:v>
                </c:pt>
                <c:pt idx="8558">
                  <c:v>855.93799999999999</c:v>
                </c:pt>
                <c:pt idx="8559">
                  <c:v>856.03800000000001</c:v>
                </c:pt>
                <c:pt idx="8560">
                  <c:v>856.13800000000003</c:v>
                </c:pt>
                <c:pt idx="8561">
                  <c:v>856.23800000000006</c:v>
                </c:pt>
                <c:pt idx="8562">
                  <c:v>856.33799999999997</c:v>
                </c:pt>
                <c:pt idx="8563">
                  <c:v>856.43799999999999</c:v>
                </c:pt>
                <c:pt idx="8564">
                  <c:v>856.53800000000001</c:v>
                </c:pt>
                <c:pt idx="8565">
                  <c:v>856.63800000000003</c:v>
                </c:pt>
                <c:pt idx="8566">
                  <c:v>856.73800000000006</c:v>
                </c:pt>
                <c:pt idx="8567">
                  <c:v>856.83799999999997</c:v>
                </c:pt>
                <c:pt idx="8568">
                  <c:v>856.93799999999999</c:v>
                </c:pt>
                <c:pt idx="8569">
                  <c:v>857.03800000000001</c:v>
                </c:pt>
                <c:pt idx="8570">
                  <c:v>857.13800000000003</c:v>
                </c:pt>
                <c:pt idx="8571">
                  <c:v>857.23800000000006</c:v>
                </c:pt>
                <c:pt idx="8572">
                  <c:v>857.33799999999997</c:v>
                </c:pt>
                <c:pt idx="8573">
                  <c:v>857.43799999999999</c:v>
                </c:pt>
                <c:pt idx="8574">
                  <c:v>857.53800000000001</c:v>
                </c:pt>
                <c:pt idx="8575">
                  <c:v>857.63800000000003</c:v>
                </c:pt>
                <c:pt idx="8576">
                  <c:v>857.73800000000006</c:v>
                </c:pt>
                <c:pt idx="8577">
                  <c:v>857.83799999999997</c:v>
                </c:pt>
                <c:pt idx="8578">
                  <c:v>857.93799999999999</c:v>
                </c:pt>
                <c:pt idx="8579">
                  <c:v>858.03800000000001</c:v>
                </c:pt>
                <c:pt idx="8580">
                  <c:v>858.13800000000003</c:v>
                </c:pt>
                <c:pt idx="8581">
                  <c:v>858.23699999999997</c:v>
                </c:pt>
                <c:pt idx="8582">
                  <c:v>858.33699999999999</c:v>
                </c:pt>
                <c:pt idx="8583">
                  <c:v>858.43700000000001</c:v>
                </c:pt>
                <c:pt idx="8584">
                  <c:v>858.53700000000003</c:v>
                </c:pt>
                <c:pt idx="8585">
                  <c:v>858.63699999999994</c:v>
                </c:pt>
                <c:pt idx="8586">
                  <c:v>858.73699999999997</c:v>
                </c:pt>
                <c:pt idx="8587">
                  <c:v>858.83699999999999</c:v>
                </c:pt>
                <c:pt idx="8588">
                  <c:v>858.93700000000001</c:v>
                </c:pt>
                <c:pt idx="8589">
                  <c:v>859.03700000000003</c:v>
                </c:pt>
                <c:pt idx="8590">
                  <c:v>859.13699999999994</c:v>
                </c:pt>
                <c:pt idx="8591">
                  <c:v>859.23699999999997</c:v>
                </c:pt>
                <c:pt idx="8592">
                  <c:v>859.33699999999999</c:v>
                </c:pt>
                <c:pt idx="8593">
                  <c:v>859.43700000000001</c:v>
                </c:pt>
                <c:pt idx="8594">
                  <c:v>859.53700000000003</c:v>
                </c:pt>
                <c:pt idx="8595">
                  <c:v>859.63699999999994</c:v>
                </c:pt>
                <c:pt idx="8596">
                  <c:v>859.73699999999997</c:v>
                </c:pt>
                <c:pt idx="8597">
                  <c:v>859.83699999999999</c:v>
                </c:pt>
                <c:pt idx="8598">
                  <c:v>859.93700000000001</c:v>
                </c:pt>
                <c:pt idx="8599">
                  <c:v>860.03700000000003</c:v>
                </c:pt>
                <c:pt idx="8600">
                  <c:v>860.13699999999994</c:v>
                </c:pt>
                <c:pt idx="8601">
                  <c:v>860.23699999999997</c:v>
                </c:pt>
                <c:pt idx="8602">
                  <c:v>860.33699999999999</c:v>
                </c:pt>
                <c:pt idx="8603">
                  <c:v>860.43700000000001</c:v>
                </c:pt>
                <c:pt idx="8604">
                  <c:v>860.53700000000003</c:v>
                </c:pt>
                <c:pt idx="8605">
                  <c:v>860.63699999999994</c:v>
                </c:pt>
                <c:pt idx="8606">
                  <c:v>860.73699999999997</c:v>
                </c:pt>
                <c:pt idx="8607">
                  <c:v>860.83699999999999</c:v>
                </c:pt>
                <c:pt idx="8608">
                  <c:v>860.93700000000001</c:v>
                </c:pt>
                <c:pt idx="8609">
                  <c:v>861.03700000000003</c:v>
                </c:pt>
                <c:pt idx="8610">
                  <c:v>861.13699999999994</c:v>
                </c:pt>
                <c:pt idx="8611">
                  <c:v>861.23699999999997</c:v>
                </c:pt>
                <c:pt idx="8612">
                  <c:v>861.33699999999999</c:v>
                </c:pt>
                <c:pt idx="8613">
                  <c:v>861.43700000000001</c:v>
                </c:pt>
                <c:pt idx="8614">
                  <c:v>861.53700000000003</c:v>
                </c:pt>
                <c:pt idx="8615">
                  <c:v>861.63699999999994</c:v>
                </c:pt>
                <c:pt idx="8616">
                  <c:v>861.73699999999997</c:v>
                </c:pt>
                <c:pt idx="8617">
                  <c:v>861.83699999999999</c:v>
                </c:pt>
                <c:pt idx="8618">
                  <c:v>861.93700000000001</c:v>
                </c:pt>
                <c:pt idx="8619">
                  <c:v>862.03700000000003</c:v>
                </c:pt>
                <c:pt idx="8620">
                  <c:v>862.13699999999994</c:v>
                </c:pt>
                <c:pt idx="8621">
                  <c:v>862.23699999999997</c:v>
                </c:pt>
                <c:pt idx="8622">
                  <c:v>862.33600000000001</c:v>
                </c:pt>
                <c:pt idx="8623">
                  <c:v>862.43600000000004</c:v>
                </c:pt>
                <c:pt idx="8624">
                  <c:v>862.53599999999994</c:v>
                </c:pt>
                <c:pt idx="8625">
                  <c:v>862.63599999999997</c:v>
                </c:pt>
                <c:pt idx="8626">
                  <c:v>862.73599999999999</c:v>
                </c:pt>
                <c:pt idx="8627">
                  <c:v>862.83600000000001</c:v>
                </c:pt>
                <c:pt idx="8628">
                  <c:v>862.93600000000004</c:v>
                </c:pt>
                <c:pt idx="8629">
                  <c:v>863.03599999999994</c:v>
                </c:pt>
                <c:pt idx="8630">
                  <c:v>863.13599999999997</c:v>
                </c:pt>
                <c:pt idx="8631">
                  <c:v>863.23599999999999</c:v>
                </c:pt>
                <c:pt idx="8632">
                  <c:v>863.33600000000001</c:v>
                </c:pt>
                <c:pt idx="8633">
                  <c:v>863.43600000000004</c:v>
                </c:pt>
                <c:pt idx="8634">
                  <c:v>863.53599999999994</c:v>
                </c:pt>
                <c:pt idx="8635">
                  <c:v>863.63599999999997</c:v>
                </c:pt>
                <c:pt idx="8636">
                  <c:v>863.73599999999999</c:v>
                </c:pt>
                <c:pt idx="8637">
                  <c:v>863.83600000000001</c:v>
                </c:pt>
                <c:pt idx="8638">
                  <c:v>863.93600000000004</c:v>
                </c:pt>
                <c:pt idx="8639">
                  <c:v>864.03599999999994</c:v>
                </c:pt>
                <c:pt idx="8640">
                  <c:v>864.13599999999997</c:v>
                </c:pt>
                <c:pt idx="8641">
                  <c:v>864.23599999999999</c:v>
                </c:pt>
                <c:pt idx="8642">
                  <c:v>864.33600000000001</c:v>
                </c:pt>
                <c:pt idx="8643">
                  <c:v>864.43600000000004</c:v>
                </c:pt>
                <c:pt idx="8644">
                  <c:v>864.53599999999994</c:v>
                </c:pt>
                <c:pt idx="8645">
                  <c:v>864.63599999999997</c:v>
                </c:pt>
                <c:pt idx="8646">
                  <c:v>864.73599999999999</c:v>
                </c:pt>
                <c:pt idx="8647">
                  <c:v>864.83600000000001</c:v>
                </c:pt>
                <c:pt idx="8648">
                  <c:v>864.93600000000004</c:v>
                </c:pt>
                <c:pt idx="8649">
                  <c:v>865.03599999999994</c:v>
                </c:pt>
                <c:pt idx="8650">
                  <c:v>865.13599999999997</c:v>
                </c:pt>
                <c:pt idx="8651">
                  <c:v>865.23599999999999</c:v>
                </c:pt>
                <c:pt idx="8652">
                  <c:v>865.33600000000001</c:v>
                </c:pt>
                <c:pt idx="8653">
                  <c:v>865.43600000000004</c:v>
                </c:pt>
                <c:pt idx="8654">
                  <c:v>865.53599999999994</c:v>
                </c:pt>
                <c:pt idx="8655">
                  <c:v>865.63599999999997</c:v>
                </c:pt>
                <c:pt idx="8656">
                  <c:v>865.73599999999999</c:v>
                </c:pt>
                <c:pt idx="8657">
                  <c:v>865.83600000000001</c:v>
                </c:pt>
                <c:pt idx="8658">
                  <c:v>865.93600000000004</c:v>
                </c:pt>
                <c:pt idx="8659">
                  <c:v>866.03599999999994</c:v>
                </c:pt>
                <c:pt idx="8660">
                  <c:v>866.13599999999997</c:v>
                </c:pt>
                <c:pt idx="8661">
                  <c:v>866.23599999999999</c:v>
                </c:pt>
                <c:pt idx="8662">
                  <c:v>866.33600000000001</c:v>
                </c:pt>
                <c:pt idx="8663">
                  <c:v>866.43499999999995</c:v>
                </c:pt>
                <c:pt idx="8664">
                  <c:v>866.53499999999997</c:v>
                </c:pt>
                <c:pt idx="8665">
                  <c:v>866.63499999999999</c:v>
                </c:pt>
                <c:pt idx="8666">
                  <c:v>866.73500000000001</c:v>
                </c:pt>
                <c:pt idx="8667">
                  <c:v>866.83500000000004</c:v>
                </c:pt>
                <c:pt idx="8668">
                  <c:v>866.93499999999995</c:v>
                </c:pt>
                <c:pt idx="8669">
                  <c:v>867.03499999999997</c:v>
                </c:pt>
                <c:pt idx="8670">
                  <c:v>867.13499999999999</c:v>
                </c:pt>
                <c:pt idx="8671">
                  <c:v>867.23500000000001</c:v>
                </c:pt>
                <c:pt idx="8672">
                  <c:v>867.33500000000004</c:v>
                </c:pt>
                <c:pt idx="8673">
                  <c:v>867.43499999999995</c:v>
                </c:pt>
                <c:pt idx="8674">
                  <c:v>867.53499999999997</c:v>
                </c:pt>
                <c:pt idx="8675">
                  <c:v>867.63499999999999</c:v>
                </c:pt>
                <c:pt idx="8676">
                  <c:v>867.73500000000001</c:v>
                </c:pt>
                <c:pt idx="8677">
                  <c:v>867.83500000000004</c:v>
                </c:pt>
                <c:pt idx="8678">
                  <c:v>867.93499999999995</c:v>
                </c:pt>
                <c:pt idx="8679">
                  <c:v>868.03499999999997</c:v>
                </c:pt>
                <c:pt idx="8680">
                  <c:v>868.13499999999999</c:v>
                </c:pt>
                <c:pt idx="8681">
                  <c:v>868.23500000000001</c:v>
                </c:pt>
                <c:pt idx="8682">
                  <c:v>868.33500000000004</c:v>
                </c:pt>
                <c:pt idx="8683">
                  <c:v>868.43499999999995</c:v>
                </c:pt>
                <c:pt idx="8684">
                  <c:v>868.53499999999997</c:v>
                </c:pt>
                <c:pt idx="8685">
                  <c:v>868.63499999999999</c:v>
                </c:pt>
                <c:pt idx="8686">
                  <c:v>868.73500000000001</c:v>
                </c:pt>
                <c:pt idx="8687">
                  <c:v>868.83500000000004</c:v>
                </c:pt>
                <c:pt idx="8688">
                  <c:v>868.93499999999995</c:v>
                </c:pt>
                <c:pt idx="8689">
                  <c:v>869.03499999999997</c:v>
                </c:pt>
                <c:pt idx="8690">
                  <c:v>869.13499999999999</c:v>
                </c:pt>
                <c:pt idx="8691">
                  <c:v>869.23500000000001</c:v>
                </c:pt>
                <c:pt idx="8692">
                  <c:v>869.33500000000004</c:v>
                </c:pt>
                <c:pt idx="8693">
                  <c:v>869.43499999999995</c:v>
                </c:pt>
                <c:pt idx="8694">
                  <c:v>869.53499999999997</c:v>
                </c:pt>
                <c:pt idx="8695">
                  <c:v>869.63499999999999</c:v>
                </c:pt>
                <c:pt idx="8696">
                  <c:v>869.73500000000001</c:v>
                </c:pt>
                <c:pt idx="8697">
                  <c:v>869.83500000000004</c:v>
                </c:pt>
                <c:pt idx="8698">
                  <c:v>869.93499999999995</c:v>
                </c:pt>
                <c:pt idx="8699">
                  <c:v>870.03499999999997</c:v>
                </c:pt>
                <c:pt idx="8700">
                  <c:v>870.13499999999999</c:v>
                </c:pt>
                <c:pt idx="8701">
                  <c:v>870.23500000000001</c:v>
                </c:pt>
                <c:pt idx="8702">
                  <c:v>870.33500000000004</c:v>
                </c:pt>
                <c:pt idx="8703">
                  <c:v>870.43499999999995</c:v>
                </c:pt>
                <c:pt idx="8704">
                  <c:v>870.53399999999999</c:v>
                </c:pt>
                <c:pt idx="8705">
                  <c:v>870.63400000000001</c:v>
                </c:pt>
                <c:pt idx="8706">
                  <c:v>870.73400000000004</c:v>
                </c:pt>
                <c:pt idx="8707">
                  <c:v>870.83399999999995</c:v>
                </c:pt>
                <c:pt idx="8708">
                  <c:v>870.93399999999997</c:v>
                </c:pt>
                <c:pt idx="8709">
                  <c:v>871.03399999999999</c:v>
                </c:pt>
                <c:pt idx="8710">
                  <c:v>871.13400000000001</c:v>
                </c:pt>
                <c:pt idx="8711">
                  <c:v>871.23400000000004</c:v>
                </c:pt>
                <c:pt idx="8712">
                  <c:v>871.33399999999995</c:v>
                </c:pt>
                <c:pt idx="8713">
                  <c:v>871.43399999999997</c:v>
                </c:pt>
                <c:pt idx="8714">
                  <c:v>871.53399999999999</c:v>
                </c:pt>
                <c:pt idx="8715">
                  <c:v>871.63400000000001</c:v>
                </c:pt>
                <c:pt idx="8716">
                  <c:v>871.73400000000004</c:v>
                </c:pt>
                <c:pt idx="8717">
                  <c:v>871.83399999999995</c:v>
                </c:pt>
                <c:pt idx="8718">
                  <c:v>871.93399999999997</c:v>
                </c:pt>
                <c:pt idx="8719">
                  <c:v>872.03399999999999</c:v>
                </c:pt>
                <c:pt idx="8720">
                  <c:v>872.13400000000001</c:v>
                </c:pt>
                <c:pt idx="8721">
                  <c:v>872.23400000000004</c:v>
                </c:pt>
                <c:pt idx="8722">
                  <c:v>872.33399999999995</c:v>
                </c:pt>
                <c:pt idx="8723">
                  <c:v>872.43399999999997</c:v>
                </c:pt>
                <c:pt idx="8724">
                  <c:v>872.53399999999999</c:v>
                </c:pt>
                <c:pt idx="8725">
                  <c:v>872.63400000000001</c:v>
                </c:pt>
                <c:pt idx="8726">
                  <c:v>872.73400000000004</c:v>
                </c:pt>
                <c:pt idx="8727">
                  <c:v>872.83399999999995</c:v>
                </c:pt>
                <c:pt idx="8728">
                  <c:v>872.93399999999997</c:v>
                </c:pt>
                <c:pt idx="8729">
                  <c:v>873.03399999999999</c:v>
                </c:pt>
                <c:pt idx="8730">
                  <c:v>873.13400000000001</c:v>
                </c:pt>
                <c:pt idx="8731">
                  <c:v>873.23400000000004</c:v>
                </c:pt>
                <c:pt idx="8732">
                  <c:v>873.33399999999995</c:v>
                </c:pt>
                <c:pt idx="8733">
                  <c:v>873.43399999999997</c:v>
                </c:pt>
                <c:pt idx="8734">
                  <c:v>873.53399999999999</c:v>
                </c:pt>
                <c:pt idx="8735">
                  <c:v>873.63400000000001</c:v>
                </c:pt>
                <c:pt idx="8736">
                  <c:v>873.73400000000004</c:v>
                </c:pt>
                <c:pt idx="8737">
                  <c:v>873.83399999999995</c:v>
                </c:pt>
                <c:pt idx="8738">
                  <c:v>873.93399999999997</c:v>
                </c:pt>
                <c:pt idx="8739">
                  <c:v>874.03399999999999</c:v>
                </c:pt>
                <c:pt idx="8740">
                  <c:v>874.13400000000001</c:v>
                </c:pt>
                <c:pt idx="8741">
                  <c:v>874.23400000000004</c:v>
                </c:pt>
                <c:pt idx="8742">
                  <c:v>874.33399999999995</c:v>
                </c:pt>
                <c:pt idx="8743">
                  <c:v>874.43399999999997</c:v>
                </c:pt>
                <c:pt idx="8744">
                  <c:v>874.53399999999999</c:v>
                </c:pt>
                <c:pt idx="8745">
                  <c:v>874.63300000000004</c:v>
                </c:pt>
                <c:pt idx="8746">
                  <c:v>874.73299999999995</c:v>
                </c:pt>
                <c:pt idx="8747">
                  <c:v>874.83299999999997</c:v>
                </c:pt>
                <c:pt idx="8748">
                  <c:v>874.93299999999999</c:v>
                </c:pt>
                <c:pt idx="8749">
                  <c:v>875.03300000000002</c:v>
                </c:pt>
                <c:pt idx="8750">
                  <c:v>875.13300000000004</c:v>
                </c:pt>
                <c:pt idx="8751">
                  <c:v>875.23299999999995</c:v>
                </c:pt>
                <c:pt idx="8752">
                  <c:v>875.33299999999997</c:v>
                </c:pt>
                <c:pt idx="8753">
                  <c:v>875.43299999999999</c:v>
                </c:pt>
                <c:pt idx="8754">
                  <c:v>875.53300000000002</c:v>
                </c:pt>
                <c:pt idx="8755">
                  <c:v>875.63300000000004</c:v>
                </c:pt>
                <c:pt idx="8756">
                  <c:v>875.73299999999995</c:v>
                </c:pt>
                <c:pt idx="8757">
                  <c:v>875.83299999999997</c:v>
                </c:pt>
                <c:pt idx="8758">
                  <c:v>875.93299999999999</c:v>
                </c:pt>
                <c:pt idx="8759">
                  <c:v>876.03300000000002</c:v>
                </c:pt>
                <c:pt idx="8760">
                  <c:v>876.13300000000004</c:v>
                </c:pt>
                <c:pt idx="8761">
                  <c:v>876.23299999999995</c:v>
                </c:pt>
                <c:pt idx="8762">
                  <c:v>876.33299999999997</c:v>
                </c:pt>
                <c:pt idx="8763">
                  <c:v>876.43299999999999</c:v>
                </c:pt>
                <c:pt idx="8764">
                  <c:v>876.53300000000002</c:v>
                </c:pt>
                <c:pt idx="8765">
                  <c:v>876.63300000000004</c:v>
                </c:pt>
                <c:pt idx="8766">
                  <c:v>876.73299999999995</c:v>
                </c:pt>
                <c:pt idx="8767">
                  <c:v>876.83299999999997</c:v>
                </c:pt>
                <c:pt idx="8768">
                  <c:v>876.93299999999999</c:v>
                </c:pt>
                <c:pt idx="8769">
                  <c:v>877.03300000000002</c:v>
                </c:pt>
                <c:pt idx="8770">
                  <c:v>877.13300000000004</c:v>
                </c:pt>
                <c:pt idx="8771">
                  <c:v>877.23299999999995</c:v>
                </c:pt>
                <c:pt idx="8772">
                  <c:v>877.33299999999997</c:v>
                </c:pt>
                <c:pt idx="8773">
                  <c:v>877.43299999999999</c:v>
                </c:pt>
                <c:pt idx="8774">
                  <c:v>877.53300000000002</c:v>
                </c:pt>
                <c:pt idx="8775">
                  <c:v>877.63300000000004</c:v>
                </c:pt>
                <c:pt idx="8776">
                  <c:v>877.73299999999995</c:v>
                </c:pt>
                <c:pt idx="8777">
                  <c:v>877.83299999999997</c:v>
                </c:pt>
                <c:pt idx="8778">
                  <c:v>877.93299999999999</c:v>
                </c:pt>
                <c:pt idx="8779">
                  <c:v>878.03300000000002</c:v>
                </c:pt>
                <c:pt idx="8780">
                  <c:v>878.13300000000004</c:v>
                </c:pt>
                <c:pt idx="8781">
                  <c:v>878.23299999999995</c:v>
                </c:pt>
                <c:pt idx="8782">
                  <c:v>878.33299999999997</c:v>
                </c:pt>
                <c:pt idx="8783">
                  <c:v>878.43299999999999</c:v>
                </c:pt>
                <c:pt idx="8784">
                  <c:v>878.53300000000002</c:v>
                </c:pt>
                <c:pt idx="8785">
                  <c:v>878.63300000000004</c:v>
                </c:pt>
                <c:pt idx="8786">
                  <c:v>878.73199999999997</c:v>
                </c:pt>
                <c:pt idx="8787">
                  <c:v>878.83199999999999</c:v>
                </c:pt>
                <c:pt idx="8788">
                  <c:v>878.93200000000002</c:v>
                </c:pt>
                <c:pt idx="8789">
                  <c:v>879.03200000000004</c:v>
                </c:pt>
                <c:pt idx="8790">
                  <c:v>879.13199999999995</c:v>
                </c:pt>
                <c:pt idx="8791">
                  <c:v>879.23199999999997</c:v>
                </c:pt>
                <c:pt idx="8792">
                  <c:v>879.33199999999999</c:v>
                </c:pt>
                <c:pt idx="8793">
                  <c:v>879.43200000000002</c:v>
                </c:pt>
                <c:pt idx="8794">
                  <c:v>879.53200000000004</c:v>
                </c:pt>
                <c:pt idx="8795">
                  <c:v>879.63199999999995</c:v>
                </c:pt>
                <c:pt idx="8796">
                  <c:v>879.73199999999997</c:v>
                </c:pt>
                <c:pt idx="8797">
                  <c:v>879.83199999999999</c:v>
                </c:pt>
                <c:pt idx="8798">
                  <c:v>879.93200000000002</c:v>
                </c:pt>
                <c:pt idx="8799">
                  <c:v>880.03200000000004</c:v>
                </c:pt>
                <c:pt idx="8800">
                  <c:v>880.13199999999995</c:v>
                </c:pt>
                <c:pt idx="8801">
                  <c:v>880.23199999999997</c:v>
                </c:pt>
                <c:pt idx="8802">
                  <c:v>880.33199999999999</c:v>
                </c:pt>
                <c:pt idx="8803">
                  <c:v>880.43200000000002</c:v>
                </c:pt>
                <c:pt idx="8804">
                  <c:v>880.53200000000004</c:v>
                </c:pt>
                <c:pt idx="8805">
                  <c:v>880.63199999999995</c:v>
                </c:pt>
                <c:pt idx="8806">
                  <c:v>880.73199999999997</c:v>
                </c:pt>
                <c:pt idx="8807">
                  <c:v>880.83199999999999</c:v>
                </c:pt>
                <c:pt idx="8808">
                  <c:v>880.93200000000002</c:v>
                </c:pt>
                <c:pt idx="8809">
                  <c:v>881.03200000000004</c:v>
                </c:pt>
                <c:pt idx="8810">
                  <c:v>881.13199999999995</c:v>
                </c:pt>
                <c:pt idx="8811">
                  <c:v>881.23199999999997</c:v>
                </c:pt>
                <c:pt idx="8812">
                  <c:v>881.33199999999999</c:v>
                </c:pt>
                <c:pt idx="8813">
                  <c:v>881.43200000000002</c:v>
                </c:pt>
                <c:pt idx="8814">
                  <c:v>881.53200000000004</c:v>
                </c:pt>
                <c:pt idx="8815">
                  <c:v>881.63199999999995</c:v>
                </c:pt>
                <c:pt idx="8816">
                  <c:v>881.73199999999997</c:v>
                </c:pt>
                <c:pt idx="8817">
                  <c:v>881.83199999999999</c:v>
                </c:pt>
                <c:pt idx="8818">
                  <c:v>881.93200000000002</c:v>
                </c:pt>
                <c:pt idx="8819">
                  <c:v>882.03200000000004</c:v>
                </c:pt>
                <c:pt idx="8820">
                  <c:v>882.13199999999995</c:v>
                </c:pt>
                <c:pt idx="8821">
                  <c:v>882.23199999999997</c:v>
                </c:pt>
                <c:pt idx="8822">
                  <c:v>882.33199999999999</c:v>
                </c:pt>
                <c:pt idx="8823">
                  <c:v>882.43200000000002</c:v>
                </c:pt>
                <c:pt idx="8824">
                  <c:v>882.53200000000004</c:v>
                </c:pt>
                <c:pt idx="8825">
                  <c:v>882.63199999999995</c:v>
                </c:pt>
                <c:pt idx="8826">
                  <c:v>882.73199999999997</c:v>
                </c:pt>
                <c:pt idx="8827">
                  <c:v>882.83100000000002</c:v>
                </c:pt>
                <c:pt idx="8828">
                  <c:v>882.93100000000004</c:v>
                </c:pt>
                <c:pt idx="8829">
                  <c:v>883.03099999999995</c:v>
                </c:pt>
                <c:pt idx="8830">
                  <c:v>883.13099999999997</c:v>
                </c:pt>
                <c:pt idx="8831">
                  <c:v>883.23099999999999</c:v>
                </c:pt>
                <c:pt idx="8832">
                  <c:v>883.33100000000002</c:v>
                </c:pt>
                <c:pt idx="8833">
                  <c:v>883.43100000000004</c:v>
                </c:pt>
                <c:pt idx="8834">
                  <c:v>883.53099999999995</c:v>
                </c:pt>
                <c:pt idx="8835">
                  <c:v>883.63099999999997</c:v>
                </c:pt>
                <c:pt idx="8836">
                  <c:v>883.73099999999999</c:v>
                </c:pt>
                <c:pt idx="8837">
                  <c:v>883.83100000000002</c:v>
                </c:pt>
                <c:pt idx="8838">
                  <c:v>883.93100000000004</c:v>
                </c:pt>
                <c:pt idx="8839">
                  <c:v>884.03099999999995</c:v>
                </c:pt>
                <c:pt idx="8840">
                  <c:v>884.13099999999997</c:v>
                </c:pt>
                <c:pt idx="8841">
                  <c:v>884.23099999999999</c:v>
                </c:pt>
                <c:pt idx="8842">
                  <c:v>884.33100000000002</c:v>
                </c:pt>
                <c:pt idx="8843">
                  <c:v>884.43100000000004</c:v>
                </c:pt>
                <c:pt idx="8844">
                  <c:v>884.53099999999995</c:v>
                </c:pt>
                <c:pt idx="8845">
                  <c:v>884.63099999999997</c:v>
                </c:pt>
                <c:pt idx="8846">
                  <c:v>884.73099999999999</c:v>
                </c:pt>
                <c:pt idx="8847">
                  <c:v>884.83100000000002</c:v>
                </c:pt>
                <c:pt idx="8848">
                  <c:v>884.93100000000004</c:v>
                </c:pt>
                <c:pt idx="8849">
                  <c:v>885.03099999999995</c:v>
                </c:pt>
                <c:pt idx="8850">
                  <c:v>885.13099999999997</c:v>
                </c:pt>
                <c:pt idx="8851">
                  <c:v>885.23099999999999</c:v>
                </c:pt>
                <c:pt idx="8852">
                  <c:v>885.33100000000002</c:v>
                </c:pt>
                <c:pt idx="8853">
                  <c:v>885.43100000000004</c:v>
                </c:pt>
                <c:pt idx="8854">
                  <c:v>885.53099999999995</c:v>
                </c:pt>
                <c:pt idx="8855">
                  <c:v>885.63099999999997</c:v>
                </c:pt>
                <c:pt idx="8856">
                  <c:v>885.73099999999999</c:v>
                </c:pt>
                <c:pt idx="8857">
                  <c:v>885.83100000000002</c:v>
                </c:pt>
                <c:pt idx="8858">
                  <c:v>885.93100000000004</c:v>
                </c:pt>
                <c:pt idx="8859">
                  <c:v>886.03099999999995</c:v>
                </c:pt>
                <c:pt idx="8860">
                  <c:v>886.13099999999997</c:v>
                </c:pt>
                <c:pt idx="8861">
                  <c:v>886.23099999999999</c:v>
                </c:pt>
                <c:pt idx="8862">
                  <c:v>886.33100000000002</c:v>
                </c:pt>
                <c:pt idx="8863">
                  <c:v>886.43100000000004</c:v>
                </c:pt>
                <c:pt idx="8864">
                  <c:v>886.53099999999995</c:v>
                </c:pt>
                <c:pt idx="8865">
                  <c:v>886.63099999999997</c:v>
                </c:pt>
                <c:pt idx="8866">
                  <c:v>886.73099999999999</c:v>
                </c:pt>
                <c:pt idx="8867">
                  <c:v>886.83100000000002</c:v>
                </c:pt>
                <c:pt idx="8868">
                  <c:v>886.93</c:v>
                </c:pt>
                <c:pt idx="8869">
                  <c:v>887.03</c:v>
                </c:pt>
                <c:pt idx="8870">
                  <c:v>887.13</c:v>
                </c:pt>
                <c:pt idx="8871">
                  <c:v>887.23</c:v>
                </c:pt>
                <c:pt idx="8872">
                  <c:v>887.33</c:v>
                </c:pt>
                <c:pt idx="8873">
                  <c:v>887.43</c:v>
                </c:pt>
                <c:pt idx="8874">
                  <c:v>887.53</c:v>
                </c:pt>
                <c:pt idx="8875">
                  <c:v>887.63</c:v>
                </c:pt>
                <c:pt idx="8876">
                  <c:v>887.73</c:v>
                </c:pt>
                <c:pt idx="8877">
                  <c:v>887.83</c:v>
                </c:pt>
                <c:pt idx="8878">
                  <c:v>887.93</c:v>
                </c:pt>
                <c:pt idx="8879">
                  <c:v>888.03</c:v>
                </c:pt>
                <c:pt idx="8880">
                  <c:v>888.13</c:v>
                </c:pt>
                <c:pt idx="8881">
                  <c:v>888.23</c:v>
                </c:pt>
                <c:pt idx="8882">
                  <c:v>888.33</c:v>
                </c:pt>
                <c:pt idx="8883">
                  <c:v>888.43</c:v>
                </c:pt>
                <c:pt idx="8884">
                  <c:v>888.53</c:v>
                </c:pt>
                <c:pt idx="8885">
                  <c:v>888.63</c:v>
                </c:pt>
                <c:pt idx="8886">
                  <c:v>888.73</c:v>
                </c:pt>
                <c:pt idx="8887">
                  <c:v>888.83</c:v>
                </c:pt>
                <c:pt idx="8888">
                  <c:v>888.93</c:v>
                </c:pt>
                <c:pt idx="8889">
                  <c:v>889.03</c:v>
                </c:pt>
                <c:pt idx="8890">
                  <c:v>889.13</c:v>
                </c:pt>
                <c:pt idx="8891">
                  <c:v>889.23</c:v>
                </c:pt>
                <c:pt idx="8892">
                  <c:v>889.33</c:v>
                </c:pt>
                <c:pt idx="8893">
                  <c:v>889.43</c:v>
                </c:pt>
                <c:pt idx="8894">
                  <c:v>889.53</c:v>
                </c:pt>
                <c:pt idx="8895">
                  <c:v>889.63</c:v>
                </c:pt>
                <c:pt idx="8896">
                  <c:v>889.73</c:v>
                </c:pt>
                <c:pt idx="8897">
                  <c:v>889.83</c:v>
                </c:pt>
                <c:pt idx="8898">
                  <c:v>889.93</c:v>
                </c:pt>
                <c:pt idx="8899">
                  <c:v>890.03</c:v>
                </c:pt>
                <c:pt idx="8900">
                  <c:v>890.13</c:v>
                </c:pt>
                <c:pt idx="8901">
                  <c:v>890.23</c:v>
                </c:pt>
                <c:pt idx="8902">
                  <c:v>890.33</c:v>
                </c:pt>
                <c:pt idx="8903">
                  <c:v>890.43</c:v>
                </c:pt>
                <c:pt idx="8904">
                  <c:v>890.53</c:v>
                </c:pt>
                <c:pt idx="8905">
                  <c:v>890.63</c:v>
                </c:pt>
                <c:pt idx="8906">
                  <c:v>890.73</c:v>
                </c:pt>
                <c:pt idx="8907">
                  <c:v>890.83</c:v>
                </c:pt>
                <c:pt idx="8908">
                  <c:v>890.93</c:v>
                </c:pt>
                <c:pt idx="8909">
                  <c:v>891.029</c:v>
                </c:pt>
                <c:pt idx="8910">
                  <c:v>891.12900000000002</c:v>
                </c:pt>
                <c:pt idx="8911">
                  <c:v>891.22900000000004</c:v>
                </c:pt>
                <c:pt idx="8912">
                  <c:v>891.32899999999995</c:v>
                </c:pt>
                <c:pt idx="8913">
                  <c:v>891.42899999999997</c:v>
                </c:pt>
                <c:pt idx="8914">
                  <c:v>891.529</c:v>
                </c:pt>
                <c:pt idx="8915">
                  <c:v>891.62900000000002</c:v>
                </c:pt>
                <c:pt idx="8916">
                  <c:v>891.72900000000004</c:v>
                </c:pt>
                <c:pt idx="8917">
                  <c:v>891.82899999999995</c:v>
                </c:pt>
                <c:pt idx="8918">
                  <c:v>891.92899999999997</c:v>
                </c:pt>
                <c:pt idx="8919">
                  <c:v>892.029</c:v>
                </c:pt>
                <c:pt idx="8920">
                  <c:v>892.12900000000002</c:v>
                </c:pt>
                <c:pt idx="8921">
                  <c:v>892.22900000000004</c:v>
                </c:pt>
                <c:pt idx="8922">
                  <c:v>892.32899999999995</c:v>
                </c:pt>
                <c:pt idx="8923">
                  <c:v>892.42899999999997</c:v>
                </c:pt>
                <c:pt idx="8924">
                  <c:v>892.529</c:v>
                </c:pt>
                <c:pt idx="8925">
                  <c:v>892.62900000000002</c:v>
                </c:pt>
                <c:pt idx="8926">
                  <c:v>892.72900000000004</c:v>
                </c:pt>
                <c:pt idx="8927">
                  <c:v>892.82899999999995</c:v>
                </c:pt>
                <c:pt idx="8928">
                  <c:v>892.92899999999997</c:v>
                </c:pt>
                <c:pt idx="8929">
                  <c:v>893.029</c:v>
                </c:pt>
                <c:pt idx="8930">
                  <c:v>893.12900000000002</c:v>
                </c:pt>
                <c:pt idx="8931">
                  <c:v>893.22900000000004</c:v>
                </c:pt>
                <c:pt idx="8932">
                  <c:v>893.32899999999995</c:v>
                </c:pt>
                <c:pt idx="8933">
                  <c:v>893.42899999999997</c:v>
                </c:pt>
                <c:pt idx="8934">
                  <c:v>893.529</c:v>
                </c:pt>
                <c:pt idx="8935">
                  <c:v>893.62900000000002</c:v>
                </c:pt>
                <c:pt idx="8936">
                  <c:v>893.72900000000004</c:v>
                </c:pt>
                <c:pt idx="8937">
                  <c:v>893.82899999999995</c:v>
                </c:pt>
                <c:pt idx="8938">
                  <c:v>893.92899999999997</c:v>
                </c:pt>
                <c:pt idx="8939">
                  <c:v>894.029</c:v>
                </c:pt>
                <c:pt idx="8940">
                  <c:v>894.12900000000002</c:v>
                </c:pt>
                <c:pt idx="8941">
                  <c:v>894.22900000000004</c:v>
                </c:pt>
                <c:pt idx="8942">
                  <c:v>894.32899999999995</c:v>
                </c:pt>
                <c:pt idx="8943">
                  <c:v>894.42899999999997</c:v>
                </c:pt>
                <c:pt idx="8944">
                  <c:v>894.529</c:v>
                </c:pt>
                <c:pt idx="8945">
                  <c:v>894.62900000000002</c:v>
                </c:pt>
                <c:pt idx="8946">
                  <c:v>894.72900000000004</c:v>
                </c:pt>
                <c:pt idx="8947">
                  <c:v>894.82899999999995</c:v>
                </c:pt>
                <c:pt idx="8948">
                  <c:v>894.92899999999997</c:v>
                </c:pt>
                <c:pt idx="8949">
                  <c:v>895.029</c:v>
                </c:pt>
                <c:pt idx="8950">
                  <c:v>895.12800000000004</c:v>
                </c:pt>
                <c:pt idx="8951">
                  <c:v>895.22799999999995</c:v>
                </c:pt>
                <c:pt idx="8952">
                  <c:v>895.32799999999997</c:v>
                </c:pt>
                <c:pt idx="8953">
                  <c:v>895.428</c:v>
                </c:pt>
                <c:pt idx="8954">
                  <c:v>895.52800000000002</c:v>
                </c:pt>
                <c:pt idx="8955">
                  <c:v>895.62800000000004</c:v>
                </c:pt>
                <c:pt idx="8956">
                  <c:v>895.72799999999995</c:v>
                </c:pt>
                <c:pt idx="8957">
                  <c:v>895.82799999999997</c:v>
                </c:pt>
                <c:pt idx="8958">
                  <c:v>895.928</c:v>
                </c:pt>
                <c:pt idx="8959">
                  <c:v>896.02800000000002</c:v>
                </c:pt>
                <c:pt idx="8960">
                  <c:v>896.12800000000004</c:v>
                </c:pt>
                <c:pt idx="8961">
                  <c:v>896.22799999999995</c:v>
                </c:pt>
                <c:pt idx="8962">
                  <c:v>896.32799999999997</c:v>
                </c:pt>
                <c:pt idx="8963">
                  <c:v>896.428</c:v>
                </c:pt>
                <c:pt idx="8964">
                  <c:v>896.52800000000002</c:v>
                </c:pt>
                <c:pt idx="8965">
                  <c:v>896.62800000000004</c:v>
                </c:pt>
                <c:pt idx="8966">
                  <c:v>896.72799999999995</c:v>
                </c:pt>
                <c:pt idx="8967">
                  <c:v>896.82799999999997</c:v>
                </c:pt>
                <c:pt idx="8968">
                  <c:v>896.928</c:v>
                </c:pt>
                <c:pt idx="8969">
                  <c:v>897.02800000000002</c:v>
                </c:pt>
                <c:pt idx="8970">
                  <c:v>897.12800000000004</c:v>
                </c:pt>
                <c:pt idx="8971">
                  <c:v>897.22799999999995</c:v>
                </c:pt>
                <c:pt idx="8972">
                  <c:v>897.32799999999997</c:v>
                </c:pt>
                <c:pt idx="8973">
                  <c:v>897.428</c:v>
                </c:pt>
                <c:pt idx="8974">
                  <c:v>897.52800000000002</c:v>
                </c:pt>
                <c:pt idx="8975">
                  <c:v>897.62800000000004</c:v>
                </c:pt>
                <c:pt idx="8976">
                  <c:v>897.72799999999995</c:v>
                </c:pt>
                <c:pt idx="8977">
                  <c:v>897.82799999999997</c:v>
                </c:pt>
                <c:pt idx="8978">
                  <c:v>897.928</c:v>
                </c:pt>
                <c:pt idx="8979">
                  <c:v>898.02800000000002</c:v>
                </c:pt>
                <c:pt idx="8980">
                  <c:v>898.12800000000004</c:v>
                </c:pt>
                <c:pt idx="8981">
                  <c:v>898.22799999999995</c:v>
                </c:pt>
                <c:pt idx="8982">
                  <c:v>898.32799999999997</c:v>
                </c:pt>
                <c:pt idx="8983">
                  <c:v>898.428</c:v>
                </c:pt>
                <c:pt idx="8984">
                  <c:v>898.52800000000002</c:v>
                </c:pt>
                <c:pt idx="8985">
                  <c:v>898.62800000000004</c:v>
                </c:pt>
                <c:pt idx="8986">
                  <c:v>898.72799999999995</c:v>
                </c:pt>
                <c:pt idx="8987">
                  <c:v>898.82799999999997</c:v>
                </c:pt>
                <c:pt idx="8988">
                  <c:v>898.928</c:v>
                </c:pt>
                <c:pt idx="8989">
                  <c:v>899.02800000000002</c:v>
                </c:pt>
                <c:pt idx="8990">
                  <c:v>899.12800000000004</c:v>
                </c:pt>
                <c:pt idx="8991">
                  <c:v>899.22699999999998</c:v>
                </c:pt>
                <c:pt idx="8992">
                  <c:v>899.327</c:v>
                </c:pt>
                <c:pt idx="8993">
                  <c:v>899.42700000000002</c:v>
                </c:pt>
                <c:pt idx="8994">
                  <c:v>899.52700000000004</c:v>
                </c:pt>
                <c:pt idx="8995">
                  <c:v>899.62699999999995</c:v>
                </c:pt>
                <c:pt idx="8996">
                  <c:v>899.72699999999998</c:v>
                </c:pt>
                <c:pt idx="8997">
                  <c:v>899.827</c:v>
                </c:pt>
                <c:pt idx="8998">
                  <c:v>899.92700000000002</c:v>
                </c:pt>
                <c:pt idx="8999">
                  <c:v>900.02700000000004</c:v>
                </c:pt>
                <c:pt idx="9000">
                  <c:v>900.12699999999995</c:v>
                </c:pt>
                <c:pt idx="9001">
                  <c:v>900.22699999999998</c:v>
                </c:pt>
                <c:pt idx="9002">
                  <c:v>900.327</c:v>
                </c:pt>
                <c:pt idx="9003">
                  <c:v>900.42700000000002</c:v>
                </c:pt>
                <c:pt idx="9004">
                  <c:v>900.52700000000004</c:v>
                </c:pt>
                <c:pt idx="9005">
                  <c:v>900.62699999999995</c:v>
                </c:pt>
                <c:pt idx="9006">
                  <c:v>900.72699999999998</c:v>
                </c:pt>
                <c:pt idx="9007">
                  <c:v>900.827</c:v>
                </c:pt>
                <c:pt idx="9008">
                  <c:v>900.92700000000002</c:v>
                </c:pt>
                <c:pt idx="9009">
                  <c:v>901.02700000000004</c:v>
                </c:pt>
                <c:pt idx="9010">
                  <c:v>901.12699999999995</c:v>
                </c:pt>
                <c:pt idx="9011">
                  <c:v>901.22699999999998</c:v>
                </c:pt>
                <c:pt idx="9012">
                  <c:v>901.327</c:v>
                </c:pt>
                <c:pt idx="9013">
                  <c:v>901.42700000000002</c:v>
                </c:pt>
                <c:pt idx="9014">
                  <c:v>901.52700000000004</c:v>
                </c:pt>
                <c:pt idx="9015">
                  <c:v>901.62699999999995</c:v>
                </c:pt>
                <c:pt idx="9016">
                  <c:v>901.72699999999998</c:v>
                </c:pt>
                <c:pt idx="9017">
                  <c:v>901.827</c:v>
                </c:pt>
                <c:pt idx="9018">
                  <c:v>901.92700000000002</c:v>
                </c:pt>
                <c:pt idx="9019">
                  <c:v>902.02700000000004</c:v>
                </c:pt>
                <c:pt idx="9020">
                  <c:v>902.12699999999995</c:v>
                </c:pt>
                <c:pt idx="9021">
                  <c:v>902.22699999999998</c:v>
                </c:pt>
                <c:pt idx="9022">
                  <c:v>902.327</c:v>
                </c:pt>
                <c:pt idx="9023">
                  <c:v>902.42700000000002</c:v>
                </c:pt>
                <c:pt idx="9024">
                  <c:v>902.52700000000004</c:v>
                </c:pt>
                <c:pt idx="9025">
                  <c:v>902.62699999999995</c:v>
                </c:pt>
                <c:pt idx="9026">
                  <c:v>902.72699999999998</c:v>
                </c:pt>
                <c:pt idx="9027">
                  <c:v>902.827</c:v>
                </c:pt>
                <c:pt idx="9028">
                  <c:v>902.92700000000002</c:v>
                </c:pt>
                <c:pt idx="9029">
                  <c:v>903.02700000000004</c:v>
                </c:pt>
                <c:pt idx="9030">
                  <c:v>903.12699999999995</c:v>
                </c:pt>
                <c:pt idx="9031">
                  <c:v>903.22699999999998</c:v>
                </c:pt>
                <c:pt idx="9032">
                  <c:v>903.32600000000002</c:v>
                </c:pt>
                <c:pt idx="9033">
                  <c:v>903.42600000000004</c:v>
                </c:pt>
                <c:pt idx="9034">
                  <c:v>903.52599999999995</c:v>
                </c:pt>
                <c:pt idx="9035">
                  <c:v>903.62599999999998</c:v>
                </c:pt>
                <c:pt idx="9036">
                  <c:v>903.726</c:v>
                </c:pt>
                <c:pt idx="9037">
                  <c:v>903.82600000000002</c:v>
                </c:pt>
                <c:pt idx="9038">
                  <c:v>903.92600000000004</c:v>
                </c:pt>
                <c:pt idx="9039">
                  <c:v>904.02599999999995</c:v>
                </c:pt>
                <c:pt idx="9040">
                  <c:v>904.12599999999998</c:v>
                </c:pt>
                <c:pt idx="9041">
                  <c:v>904.226</c:v>
                </c:pt>
                <c:pt idx="9042">
                  <c:v>904.32600000000002</c:v>
                </c:pt>
                <c:pt idx="9043">
                  <c:v>904.42600000000004</c:v>
                </c:pt>
                <c:pt idx="9044">
                  <c:v>904.52599999999995</c:v>
                </c:pt>
                <c:pt idx="9045">
                  <c:v>904.62599999999998</c:v>
                </c:pt>
                <c:pt idx="9046">
                  <c:v>904.726</c:v>
                </c:pt>
                <c:pt idx="9047">
                  <c:v>904.82600000000002</c:v>
                </c:pt>
                <c:pt idx="9048">
                  <c:v>904.92600000000004</c:v>
                </c:pt>
                <c:pt idx="9049">
                  <c:v>905.02599999999995</c:v>
                </c:pt>
                <c:pt idx="9050">
                  <c:v>905.12599999999998</c:v>
                </c:pt>
                <c:pt idx="9051">
                  <c:v>905.226</c:v>
                </c:pt>
                <c:pt idx="9052">
                  <c:v>905.32600000000002</c:v>
                </c:pt>
                <c:pt idx="9053">
                  <c:v>905.42600000000004</c:v>
                </c:pt>
                <c:pt idx="9054">
                  <c:v>905.52599999999995</c:v>
                </c:pt>
                <c:pt idx="9055">
                  <c:v>905.62599999999998</c:v>
                </c:pt>
                <c:pt idx="9056">
                  <c:v>905.726</c:v>
                </c:pt>
                <c:pt idx="9057">
                  <c:v>905.82600000000002</c:v>
                </c:pt>
                <c:pt idx="9058">
                  <c:v>905.92600000000004</c:v>
                </c:pt>
                <c:pt idx="9059">
                  <c:v>906.02599999999995</c:v>
                </c:pt>
                <c:pt idx="9060">
                  <c:v>906.12599999999998</c:v>
                </c:pt>
                <c:pt idx="9061">
                  <c:v>906.226</c:v>
                </c:pt>
                <c:pt idx="9062">
                  <c:v>906.32600000000002</c:v>
                </c:pt>
                <c:pt idx="9063">
                  <c:v>906.42600000000004</c:v>
                </c:pt>
                <c:pt idx="9064">
                  <c:v>906.52599999999995</c:v>
                </c:pt>
                <c:pt idx="9065">
                  <c:v>906.62599999999998</c:v>
                </c:pt>
                <c:pt idx="9066">
                  <c:v>906.726</c:v>
                </c:pt>
                <c:pt idx="9067">
                  <c:v>906.82600000000002</c:v>
                </c:pt>
                <c:pt idx="9068">
                  <c:v>906.92600000000004</c:v>
                </c:pt>
                <c:pt idx="9069">
                  <c:v>907.02599999999995</c:v>
                </c:pt>
                <c:pt idx="9070">
                  <c:v>907.12599999999998</c:v>
                </c:pt>
                <c:pt idx="9071">
                  <c:v>907.226</c:v>
                </c:pt>
                <c:pt idx="9072">
                  <c:v>907.32600000000002</c:v>
                </c:pt>
                <c:pt idx="9073">
                  <c:v>907.42499999999995</c:v>
                </c:pt>
                <c:pt idx="9074">
                  <c:v>907.52499999999998</c:v>
                </c:pt>
                <c:pt idx="9075">
                  <c:v>907.625</c:v>
                </c:pt>
                <c:pt idx="9076">
                  <c:v>907.72500000000002</c:v>
                </c:pt>
                <c:pt idx="9077">
                  <c:v>907.82500000000005</c:v>
                </c:pt>
                <c:pt idx="9078">
                  <c:v>907.92499999999995</c:v>
                </c:pt>
                <c:pt idx="9079">
                  <c:v>908.02499999999998</c:v>
                </c:pt>
                <c:pt idx="9080">
                  <c:v>908.125</c:v>
                </c:pt>
                <c:pt idx="9081">
                  <c:v>908.22500000000002</c:v>
                </c:pt>
                <c:pt idx="9082">
                  <c:v>908.32500000000005</c:v>
                </c:pt>
                <c:pt idx="9083">
                  <c:v>908.42499999999995</c:v>
                </c:pt>
                <c:pt idx="9084">
                  <c:v>908.52499999999998</c:v>
                </c:pt>
                <c:pt idx="9085">
                  <c:v>908.625</c:v>
                </c:pt>
                <c:pt idx="9086">
                  <c:v>908.72500000000002</c:v>
                </c:pt>
                <c:pt idx="9087">
                  <c:v>908.82500000000005</c:v>
                </c:pt>
                <c:pt idx="9088">
                  <c:v>908.92499999999995</c:v>
                </c:pt>
                <c:pt idx="9089">
                  <c:v>909.02499999999998</c:v>
                </c:pt>
                <c:pt idx="9090">
                  <c:v>909.125</c:v>
                </c:pt>
                <c:pt idx="9091">
                  <c:v>909.22500000000002</c:v>
                </c:pt>
                <c:pt idx="9092">
                  <c:v>909.32500000000005</c:v>
                </c:pt>
                <c:pt idx="9093">
                  <c:v>909.42499999999995</c:v>
                </c:pt>
                <c:pt idx="9094">
                  <c:v>909.52499999999998</c:v>
                </c:pt>
                <c:pt idx="9095">
                  <c:v>909.625</c:v>
                </c:pt>
                <c:pt idx="9096">
                  <c:v>909.72500000000002</c:v>
                </c:pt>
                <c:pt idx="9097">
                  <c:v>909.82500000000005</c:v>
                </c:pt>
                <c:pt idx="9098">
                  <c:v>909.92499999999995</c:v>
                </c:pt>
                <c:pt idx="9099">
                  <c:v>910.02499999999998</c:v>
                </c:pt>
                <c:pt idx="9100">
                  <c:v>910.125</c:v>
                </c:pt>
                <c:pt idx="9101">
                  <c:v>910.22500000000002</c:v>
                </c:pt>
                <c:pt idx="9102">
                  <c:v>910.32500000000005</c:v>
                </c:pt>
                <c:pt idx="9103">
                  <c:v>910.42499999999995</c:v>
                </c:pt>
                <c:pt idx="9104">
                  <c:v>910.52499999999998</c:v>
                </c:pt>
                <c:pt idx="9105">
                  <c:v>910.625</c:v>
                </c:pt>
                <c:pt idx="9106">
                  <c:v>910.72500000000002</c:v>
                </c:pt>
                <c:pt idx="9107">
                  <c:v>910.82500000000005</c:v>
                </c:pt>
                <c:pt idx="9108">
                  <c:v>910.92499999999995</c:v>
                </c:pt>
                <c:pt idx="9109">
                  <c:v>911.02499999999998</c:v>
                </c:pt>
                <c:pt idx="9110">
                  <c:v>911.125</c:v>
                </c:pt>
                <c:pt idx="9111">
                  <c:v>911.22500000000002</c:v>
                </c:pt>
                <c:pt idx="9112">
                  <c:v>911.32500000000005</c:v>
                </c:pt>
                <c:pt idx="9113">
                  <c:v>911.42399999999998</c:v>
                </c:pt>
                <c:pt idx="9114">
                  <c:v>911.524</c:v>
                </c:pt>
                <c:pt idx="9115">
                  <c:v>911.62400000000002</c:v>
                </c:pt>
                <c:pt idx="9116">
                  <c:v>911.72400000000005</c:v>
                </c:pt>
                <c:pt idx="9117">
                  <c:v>911.82399999999996</c:v>
                </c:pt>
                <c:pt idx="9118">
                  <c:v>911.92399999999998</c:v>
                </c:pt>
                <c:pt idx="9119">
                  <c:v>912.024</c:v>
                </c:pt>
                <c:pt idx="9120">
                  <c:v>912.12400000000002</c:v>
                </c:pt>
                <c:pt idx="9121">
                  <c:v>912.22400000000005</c:v>
                </c:pt>
                <c:pt idx="9122">
                  <c:v>912.32399999999996</c:v>
                </c:pt>
                <c:pt idx="9123">
                  <c:v>912.42399999999998</c:v>
                </c:pt>
                <c:pt idx="9124">
                  <c:v>912.524</c:v>
                </c:pt>
                <c:pt idx="9125">
                  <c:v>912.62400000000002</c:v>
                </c:pt>
                <c:pt idx="9126">
                  <c:v>912.72400000000005</c:v>
                </c:pt>
                <c:pt idx="9127">
                  <c:v>912.82399999999996</c:v>
                </c:pt>
                <c:pt idx="9128">
                  <c:v>912.92399999999998</c:v>
                </c:pt>
                <c:pt idx="9129">
                  <c:v>913.024</c:v>
                </c:pt>
                <c:pt idx="9130">
                  <c:v>913.12400000000002</c:v>
                </c:pt>
                <c:pt idx="9131">
                  <c:v>913.22400000000005</c:v>
                </c:pt>
                <c:pt idx="9132">
                  <c:v>913.32399999999996</c:v>
                </c:pt>
                <c:pt idx="9133">
                  <c:v>913.42399999999998</c:v>
                </c:pt>
                <c:pt idx="9134">
                  <c:v>913.524</c:v>
                </c:pt>
                <c:pt idx="9135">
                  <c:v>913.62400000000002</c:v>
                </c:pt>
                <c:pt idx="9136">
                  <c:v>913.72400000000005</c:v>
                </c:pt>
                <c:pt idx="9137">
                  <c:v>913.82399999999996</c:v>
                </c:pt>
                <c:pt idx="9138">
                  <c:v>913.92399999999998</c:v>
                </c:pt>
                <c:pt idx="9139">
                  <c:v>914.024</c:v>
                </c:pt>
                <c:pt idx="9140">
                  <c:v>914.12400000000002</c:v>
                </c:pt>
                <c:pt idx="9141">
                  <c:v>914.22400000000005</c:v>
                </c:pt>
                <c:pt idx="9142">
                  <c:v>914.32399999999996</c:v>
                </c:pt>
                <c:pt idx="9143">
                  <c:v>914.42399999999998</c:v>
                </c:pt>
                <c:pt idx="9144">
                  <c:v>914.524</c:v>
                </c:pt>
                <c:pt idx="9145">
                  <c:v>914.62400000000002</c:v>
                </c:pt>
                <c:pt idx="9146">
                  <c:v>914.72400000000005</c:v>
                </c:pt>
                <c:pt idx="9147">
                  <c:v>914.82399999999996</c:v>
                </c:pt>
                <c:pt idx="9148">
                  <c:v>914.92399999999998</c:v>
                </c:pt>
                <c:pt idx="9149">
                  <c:v>915.024</c:v>
                </c:pt>
                <c:pt idx="9150">
                  <c:v>915.12400000000002</c:v>
                </c:pt>
                <c:pt idx="9151">
                  <c:v>915.22400000000005</c:v>
                </c:pt>
                <c:pt idx="9152">
                  <c:v>915.32399999999996</c:v>
                </c:pt>
                <c:pt idx="9153">
                  <c:v>915.42399999999998</c:v>
                </c:pt>
                <c:pt idx="9154">
                  <c:v>915.52300000000002</c:v>
                </c:pt>
                <c:pt idx="9155">
                  <c:v>915.62300000000005</c:v>
                </c:pt>
                <c:pt idx="9156">
                  <c:v>915.72299999999996</c:v>
                </c:pt>
                <c:pt idx="9157">
                  <c:v>915.82299999999998</c:v>
                </c:pt>
                <c:pt idx="9158">
                  <c:v>915.923</c:v>
                </c:pt>
                <c:pt idx="9159">
                  <c:v>916.02300000000002</c:v>
                </c:pt>
                <c:pt idx="9160">
                  <c:v>916.12300000000005</c:v>
                </c:pt>
                <c:pt idx="9161">
                  <c:v>916.22299999999996</c:v>
                </c:pt>
                <c:pt idx="9162">
                  <c:v>916.32299999999998</c:v>
                </c:pt>
                <c:pt idx="9163">
                  <c:v>916.423</c:v>
                </c:pt>
                <c:pt idx="9164">
                  <c:v>916.52300000000002</c:v>
                </c:pt>
                <c:pt idx="9165">
                  <c:v>916.62300000000005</c:v>
                </c:pt>
                <c:pt idx="9166">
                  <c:v>916.72299999999996</c:v>
                </c:pt>
                <c:pt idx="9167">
                  <c:v>916.82299999999998</c:v>
                </c:pt>
                <c:pt idx="9168">
                  <c:v>916.923</c:v>
                </c:pt>
                <c:pt idx="9169">
                  <c:v>917.02300000000002</c:v>
                </c:pt>
                <c:pt idx="9170">
                  <c:v>917.12300000000005</c:v>
                </c:pt>
                <c:pt idx="9171">
                  <c:v>917.22299999999996</c:v>
                </c:pt>
                <c:pt idx="9172">
                  <c:v>917.32299999999998</c:v>
                </c:pt>
                <c:pt idx="9173">
                  <c:v>917.423</c:v>
                </c:pt>
                <c:pt idx="9174">
                  <c:v>917.52300000000002</c:v>
                </c:pt>
                <c:pt idx="9175">
                  <c:v>917.62300000000005</c:v>
                </c:pt>
                <c:pt idx="9176">
                  <c:v>917.72299999999996</c:v>
                </c:pt>
                <c:pt idx="9177">
                  <c:v>917.82299999999998</c:v>
                </c:pt>
                <c:pt idx="9178">
                  <c:v>917.923</c:v>
                </c:pt>
                <c:pt idx="9179">
                  <c:v>918.02300000000002</c:v>
                </c:pt>
                <c:pt idx="9180">
                  <c:v>918.12300000000005</c:v>
                </c:pt>
                <c:pt idx="9181">
                  <c:v>918.22299999999996</c:v>
                </c:pt>
                <c:pt idx="9182">
                  <c:v>918.32299999999998</c:v>
                </c:pt>
                <c:pt idx="9183">
                  <c:v>918.423</c:v>
                </c:pt>
                <c:pt idx="9184">
                  <c:v>918.52300000000002</c:v>
                </c:pt>
                <c:pt idx="9185">
                  <c:v>918.62300000000005</c:v>
                </c:pt>
                <c:pt idx="9186">
                  <c:v>918.72299999999996</c:v>
                </c:pt>
                <c:pt idx="9187">
                  <c:v>918.82299999999998</c:v>
                </c:pt>
                <c:pt idx="9188">
                  <c:v>918.923</c:v>
                </c:pt>
                <c:pt idx="9189">
                  <c:v>919.02300000000002</c:v>
                </c:pt>
                <c:pt idx="9190">
                  <c:v>919.12300000000005</c:v>
                </c:pt>
                <c:pt idx="9191">
                  <c:v>919.22299999999996</c:v>
                </c:pt>
                <c:pt idx="9192">
                  <c:v>919.32299999999998</c:v>
                </c:pt>
                <c:pt idx="9193">
                  <c:v>919.423</c:v>
                </c:pt>
                <c:pt idx="9194">
                  <c:v>919.52300000000002</c:v>
                </c:pt>
                <c:pt idx="9195">
                  <c:v>919.62199999999996</c:v>
                </c:pt>
                <c:pt idx="9196">
                  <c:v>919.72199999999998</c:v>
                </c:pt>
                <c:pt idx="9197">
                  <c:v>919.822</c:v>
                </c:pt>
                <c:pt idx="9198">
                  <c:v>919.92200000000003</c:v>
                </c:pt>
                <c:pt idx="9199">
                  <c:v>920.02200000000005</c:v>
                </c:pt>
                <c:pt idx="9200">
                  <c:v>920.12199999999996</c:v>
                </c:pt>
                <c:pt idx="9201">
                  <c:v>920.22199999999998</c:v>
                </c:pt>
                <c:pt idx="9202">
                  <c:v>920.322</c:v>
                </c:pt>
                <c:pt idx="9203">
                  <c:v>920.42200000000003</c:v>
                </c:pt>
                <c:pt idx="9204">
                  <c:v>920.52200000000005</c:v>
                </c:pt>
                <c:pt idx="9205">
                  <c:v>920.62199999999996</c:v>
                </c:pt>
                <c:pt idx="9206">
                  <c:v>920.72199999999998</c:v>
                </c:pt>
                <c:pt idx="9207">
                  <c:v>920.822</c:v>
                </c:pt>
                <c:pt idx="9208">
                  <c:v>920.92200000000003</c:v>
                </c:pt>
                <c:pt idx="9209">
                  <c:v>921.02200000000005</c:v>
                </c:pt>
                <c:pt idx="9210">
                  <c:v>921.12199999999996</c:v>
                </c:pt>
                <c:pt idx="9211">
                  <c:v>921.22199999999998</c:v>
                </c:pt>
                <c:pt idx="9212">
                  <c:v>921.322</c:v>
                </c:pt>
                <c:pt idx="9213">
                  <c:v>921.42200000000003</c:v>
                </c:pt>
                <c:pt idx="9214">
                  <c:v>921.52200000000005</c:v>
                </c:pt>
                <c:pt idx="9215">
                  <c:v>921.62199999999996</c:v>
                </c:pt>
                <c:pt idx="9216">
                  <c:v>921.72199999999998</c:v>
                </c:pt>
                <c:pt idx="9217">
                  <c:v>921.822</c:v>
                </c:pt>
                <c:pt idx="9218">
                  <c:v>921.92200000000003</c:v>
                </c:pt>
                <c:pt idx="9219">
                  <c:v>922.02200000000005</c:v>
                </c:pt>
                <c:pt idx="9220">
                  <c:v>922.12199999999996</c:v>
                </c:pt>
                <c:pt idx="9221">
                  <c:v>922.22199999999998</c:v>
                </c:pt>
                <c:pt idx="9222">
                  <c:v>922.322</c:v>
                </c:pt>
                <c:pt idx="9223">
                  <c:v>922.42200000000003</c:v>
                </c:pt>
                <c:pt idx="9224">
                  <c:v>922.52200000000005</c:v>
                </c:pt>
                <c:pt idx="9225">
                  <c:v>922.62199999999996</c:v>
                </c:pt>
                <c:pt idx="9226">
                  <c:v>922.72199999999998</c:v>
                </c:pt>
                <c:pt idx="9227">
                  <c:v>922.822</c:v>
                </c:pt>
                <c:pt idx="9228">
                  <c:v>922.92200000000003</c:v>
                </c:pt>
                <c:pt idx="9229">
                  <c:v>923.02200000000005</c:v>
                </c:pt>
                <c:pt idx="9230">
                  <c:v>923.12199999999996</c:v>
                </c:pt>
                <c:pt idx="9231">
                  <c:v>923.22199999999998</c:v>
                </c:pt>
                <c:pt idx="9232">
                  <c:v>923.322</c:v>
                </c:pt>
                <c:pt idx="9233">
                  <c:v>923.42200000000003</c:v>
                </c:pt>
                <c:pt idx="9234">
                  <c:v>923.52200000000005</c:v>
                </c:pt>
                <c:pt idx="9235">
                  <c:v>923.62199999999996</c:v>
                </c:pt>
                <c:pt idx="9236">
                  <c:v>923.721</c:v>
                </c:pt>
                <c:pt idx="9237">
                  <c:v>923.82100000000003</c:v>
                </c:pt>
                <c:pt idx="9238">
                  <c:v>923.92100000000005</c:v>
                </c:pt>
                <c:pt idx="9239">
                  <c:v>924.02099999999996</c:v>
                </c:pt>
                <c:pt idx="9240">
                  <c:v>924.12099999999998</c:v>
                </c:pt>
                <c:pt idx="9241">
                  <c:v>924.221</c:v>
                </c:pt>
                <c:pt idx="9242">
                  <c:v>924.32100000000003</c:v>
                </c:pt>
                <c:pt idx="9243">
                  <c:v>924.42100000000005</c:v>
                </c:pt>
                <c:pt idx="9244">
                  <c:v>924.52099999999996</c:v>
                </c:pt>
                <c:pt idx="9245">
                  <c:v>924.62099999999998</c:v>
                </c:pt>
                <c:pt idx="9246">
                  <c:v>924.721</c:v>
                </c:pt>
                <c:pt idx="9247">
                  <c:v>924.82100000000003</c:v>
                </c:pt>
                <c:pt idx="9248">
                  <c:v>924.92100000000005</c:v>
                </c:pt>
                <c:pt idx="9249">
                  <c:v>925.02099999999996</c:v>
                </c:pt>
                <c:pt idx="9250">
                  <c:v>925.12099999999998</c:v>
                </c:pt>
                <c:pt idx="9251">
                  <c:v>925.221</c:v>
                </c:pt>
                <c:pt idx="9252">
                  <c:v>925.32100000000003</c:v>
                </c:pt>
                <c:pt idx="9253">
                  <c:v>925.42100000000005</c:v>
                </c:pt>
                <c:pt idx="9254">
                  <c:v>925.52099999999996</c:v>
                </c:pt>
                <c:pt idx="9255">
                  <c:v>925.62099999999998</c:v>
                </c:pt>
                <c:pt idx="9256">
                  <c:v>925.721</c:v>
                </c:pt>
                <c:pt idx="9257">
                  <c:v>925.82100000000003</c:v>
                </c:pt>
                <c:pt idx="9258">
                  <c:v>925.92100000000005</c:v>
                </c:pt>
                <c:pt idx="9259">
                  <c:v>926.02099999999996</c:v>
                </c:pt>
                <c:pt idx="9260">
                  <c:v>926.12099999999998</c:v>
                </c:pt>
                <c:pt idx="9261">
                  <c:v>926.221</c:v>
                </c:pt>
                <c:pt idx="9262">
                  <c:v>926.32100000000003</c:v>
                </c:pt>
                <c:pt idx="9263">
                  <c:v>926.42100000000005</c:v>
                </c:pt>
                <c:pt idx="9264">
                  <c:v>926.52099999999996</c:v>
                </c:pt>
                <c:pt idx="9265">
                  <c:v>926.62099999999998</c:v>
                </c:pt>
                <c:pt idx="9266">
                  <c:v>926.721</c:v>
                </c:pt>
                <c:pt idx="9267">
                  <c:v>926.82100000000003</c:v>
                </c:pt>
                <c:pt idx="9268">
                  <c:v>926.92100000000005</c:v>
                </c:pt>
                <c:pt idx="9269">
                  <c:v>927.02099999999996</c:v>
                </c:pt>
                <c:pt idx="9270">
                  <c:v>927.12099999999998</c:v>
                </c:pt>
                <c:pt idx="9271">
                  <c:v>927.221</c:v>
                </c:pt>
                <c:pt idx="9272">
                  <c:v>927.32100000000003</c:v>
                </c:pt>
                <c:pt idx="9273">
                  <c:v>927.42100000000005</c:v>
                </c:pt>
                <c:pt idx="9274">
                  <c:v>927.52099999999996</c:v>
                </c:pt>
                <c:pt idx="9275">
                  <c:v>927.62099999999998</c:v>
                </c:pt>
                <c:pt idx="9276">
                  <c:v>927.721</c:v>
                </c:pt>
                <c:pt idx="9277">
                  <c:v>927.82</c:v>
                </c:pt>
                <c:pt idx="9278">
                  <c:v>927.92</c:v>
                </c:pt>
                <c:pt idx="9279">
                  <c:v>928.02</c:v>
                </c:pt>
                <c:pt idx="9280">
                  <c:v>928.12</c:v>
                </c:pt>
                <c:pt idx="9281">
                  <c:v>928.22</c:v>
                </c:pt>
                <c:pt idx="9282">
                  <c:v>928.32</c:v>
                </c:pt>
                <c:pt idx="9283">
                  <c:v>928.42</c:v>
                </c:pt>
                <c:pt idx="9284">
                  <c:v>928.52</c:v>
                </c:pt>
                <c:pt idx="9285">
                  <c:v>928.62</c:v>
                </c:pt>
                <c:pt idx="9286">
                  <c:v>928.72</c:v>
                </c:pt>
                <c:pt idx="9287">
                  <c:v>928.82</c:v>
                </c:pt>
                <c:pt idx="9288">
                  <c:v>928.92</c:v>
                </c:pt>
                <c:pt idx="9289">
                  <c:v>929.02</c:v>
                </c:pt>
                <c:pt idx="9290">
                  <c:v>929.12</c:v>
                </c:pt>
                <c:pt idx="9291">
                  <c:v>929.22</c:v>
                </c:pt>
                <c:pt idx="9292">
                  <c:v>929.32</c:v>
                </c:pt>
                <c:pt idx="9293">
                  <c:v>929.42</c:v>
                </c:pt>
                <c:pt idx="9294">
                  <c:v>929.52</c:v>
                </c:pt>
                <c:pt idx="9295">
                  <c:v>929.62</c:v>
                </c:pt>
                <c:pt idx="9296">
                  <c:v>929.72</c:v>
                </c:pt>
                <c:pt idx="9297">
                  <c:v>929.82</c:v>
                </c:pt>
                <c:pt idx="9298">
                  <c:v>929.92</c:v>
                </c:pt>
                <c:pt idx="9299">
                  <c:v>930.02</c:v>
                </c:pt>
                <c:pt idx="9300">
                  <c:v>930.12</c:v>
                </c:pt>
                <c:pt idx="9301">
                  <c:v>930.22</c:v>
                </c:pt>
                <c:pt idx="9302">
                  <c:v>930.32</c:v>
                </c:pt>
                <c:pt idx="9303">
                  <c:v>930.42</c:v>
                </c:pt>
                <c:pt idx="9304">
                  <c:v>930.52</c:v>
                </c:pt>
                <c:pt idx="9305">
                  <c:v>930.62</c:v>
                </c:pt>
                <c:pt idx="9306">
                  <c:v>930.72</c:v>
                </c:pt>
                <c:pt idx="9307">
                  <c:v>930.82</c:v>
                </c:pt>
                <c:pt idx="9308">
                  <c:v>930.92</c:v>
                </c:pt>
                <c:pt idx="9309">
                  <c:v>931.02</c:v>
                </c:pt>
                <c:pt idx="9310">
                  <c:v>931.12</c:v>
                </c:pt>
                <c:pt idx="9311">
                  <c:v>931.22</c:v>
                </c:pt>
                <c:pt idx="9312">
                  <c:v>931.32</c:v>
                </c:pt>
                <c:pt idx="9313">
                  <c:v>931.42</c:v>
                </c:pt>
                <c:pt idx="9314">
                  <c:v>931.52</c:v>
                </c:pt>
                <c:pt idx="9315">
                  <c:v>931.62</c:v>
                </c:pt>
                <c:pt idx="9316">
                  <c:v>931.72</c:v>
                </c:pt>
                <c:pt idx="9317">
                  <c:v>931.82</c:v>
                </c:pt>
                <c:pt idx="9318">
                  <c:v>931.91899999999998</c:v>
                </c:pt>
                <c:pt idx="9319">
                  <c:v>932.01900000000001</c:v>
                </c:pt>
                <c:pt idx="9320">
                  <c:v>932.11900000000003</c:v>
                </c:pt>
                <c:pt idx="9321">
                  <c:v>932.21900000000005</c:v>
                </c:pt>
                <c:pt idx="9322">
                  <c:v>932.31899999999996</c:v>
                </c:pt>
                <c:pt idx="9323">
                  <c:v>932.41899999999998</c:v>
                </c:pt>
                <c:pt idx="9324">
                  <c:v>932.51900000000001</c:v>
                </c:pt>
                <c:pt idx="9325">
                  <c:v>932.61900000000003</c:v>
                </c:pt>
                <c:pt idx="9326">
                  <c:v>932.71900000000005</c:v>
                </c:pt>
                <c:pt idx="9327">
                  <c:v>932.81899999999996</c:v>
                </c:pt>
                <c:pt idx="9328">
                  <c:v>932.91899999999998</c:v>
                </c:pt>
                <c:pt idx="9329">
                  <c:v>933.01900000000001</c:v>
                </c:pt>
                <c:pt idx="9330">
                  <c:v>933.11900000000003</c:v>
                </c:pt>
                <c:pt idx="9331">
                  <c:v>933.21900000000005</c:v>
                </c:pt>
                <c:pt idx="9332">
                  <c:v>933.31899999999996</c:v>
                </c:pt>
                <c:pt idx="9333">
                  <c:v>933.41899999999998</c:v>
                </c:pt>
                <c:pt idx="9334">
                  <c:v>933.51900000000001</c:v>
                </c:pt>
                <c:pt idx="9335">
                  <c:v>933.61900000000003</c:v>
                </c:pt>
                <c:pt idx="9336">
                  <c:v>933.71900000000005</c:v>
                </c:pt>
                <c:pt idx="9337">
                  <c:v>933.81899999999996</c:v>
                </c:pt>
                <c:pt idx="9338">
                  <c:v>933.91899999999998</c:v>
                </c:pt>
                <c:pt idx="9339">
                  <c:v>934.01900000000001</c:v>
                </c:pt>
                <c:pt idx="9340">
                  <c:v>934.11900000000003</c:v>
                </c:pt>
                <c:pt idx="9341">
                  <c:v>934.21900000000005</c:v>
                </c:pt>
                <c:pt idx="9342">
                  <c:v>934.31899999999996</c:v>
                </c:pt>
                <c:pt idx="9343">
                  <c:v>934.41899999999998</c:v>
                </c:pt>
                <c:pt idx="9344">
                  <c:v>934.51900000000001</c:v>
                </c:pt>
                <c:pt idx="9345">
                  <c:v>934.61900000000003</c:v>
                </c:pt>
                <c:pt idx="9346">
                  <c:v>934.71900000000005</c:v>
                </c:pt>
                <c:pt idx="9347">
                  <c:v>934.81899999999996</c:v>
                </c:pt>
                <c:pt idx="9348">
                  <c:v>934.91899999999998</c:v>
                </c:pt>
                <c:pt idx="9349">
                  <c:v>935.01900000000001</c:v>
                </c:pt>
                <c:pt idx="9350">
                  <c:v>935.11900000000003</c:v>
                </c:pt>
                <c:pt idx="9351">
                  <c:v>935.21900000000005</c:v>
                </c:pt>
                <c:pt idx="9352">
                  <c:v>935.31899999999996</c:v>
                </c:pt>
                <c:pt idx="9353">
                  <c:v>935.41899999999998</c:v>
                </c:pt>
                <c:pt idx="9354">
                  <c:v>935.51900000000001</c:v>
                </c:pt>
                <c:pt idx="9355">
                  <c:v>935.61900000000003</c:v>
                </c:pt>
                <c:pt idx="9356">
                  <c:v>935.71900000000005</c:v>
                </c:pt>
                <c:pt idx="9357">
                  <c:v>935.81899999999996</c:v>
                </c:pt>
                <c:pt idx="9358">
                  <c:v>935.91899999999998</c:v>
                </c:pt>
                <c:pt idx="9359">
                  <c:v>936.01800000000003</c:v>
                </c:pt>
                <c:pt idx="9360">
                  <c:v>936.11800000000005</c:v>
                </c:pt>
                <c:pt idx="9361">
                  <c:v>936.21799999999996</c:v>
                </c:pt>
                <c:pt idx="9362">
                  <c:v>936.31799999999998</c:v>
                </c:pt>
                <c:pt idx="9363">
                  <c:v>936.41800000000001</c:v>
                </c:pt>
                <c:pt idx="9364">
                  <c:v>936.51800000000003</c:v>
                </c:pt>
                <c:pt idx="9365">
                  <c:v>936.61800000000005</c:v>
                </c:pt>
                <c:pt idx="9366">
                  <c:v>936.71799999999996</c:v>
                </c:pt>
                <c:pt idx="9367">
                  <c:v>936.81799999999998</c:v>
                </c:pt>
                <c:pt idx="9368">
                  <c:v>936.91800000000001</c:v>
                </c:pt>
                <c:pt idx="9369">
                  <c:v>937.01800000000003</c:v>
                </c:pt>
                <c:pt idx="9370">
                  <c:v>937.11800000000005</c:v>
                </c:pt>
                <c:pt idx="9371">
                  <c:v>937.21799999999996</c:v>
                </c:pt>
                <c:pt idx="9372">
                  <c:v>937.31799999999998</c:v>
                </c:pt>
                <c:pt idx="9373">
                  <c:v>937.41800000000001</c:v>
                </c:pt>
                <c:pt idx="9374">
                  <c:v>937.51800000000003</c:v>
                </c:pt>
                <c:pt idx="9375">
                  <c:v>937.61800000000005</c:v>
                </c:pt>
                <c:pt idx="9376">
                  <c:v>937.71799999999996</c:v>
                </c:pt>
                <c:pt idx="9377">
                  <c:v>937.81799999999998</c:v>
                </c:pt>
                <c:pt idx="9378">
                  <c:v>937.91800000000001</c:v>
                </c:pt>
                <c:pt idx="9379">
                  <c:v>938.01800000000003</c:v>
                </c:pt>
                <c:pt idx="9380">
                  <c:v>938.11800000000005</c:v>
                </c:pt>
                <c:pt idx="9381">
                  <c:v>938.21799999999996</c:v>
                </c:pt>
                <c:pt idx="9382">
                  <c:v>938.31799999999998</c:v>
                </c:pt>
                <c:pt idx="9383">
                  <c:v>938.41800000000001</c:v>
                </c:pt>
                <c:pt idx="9384">
                  <c:v>938.51800000000003</c:v>
                </c:pt>
                <c:pt idx="9385">
                  <c:v>938.61800000000005</c:v>
                </c:pt>
                <c:pt idx="9386">
                  <c:v>938.71799999999996</c:v>
                </c:pt>
                <c:pt idx="9387">
                  <c:v>938.81799999999998</c:v>
                </c:pt>
                <c:pt idx="9388">
                  <c:v>938.91800000000001</c:v>
                </c:pt>
                <c:pt idx="9389">
                  <c:v>939.01800000000003</c:v>
                </c:pt>
                <c:pt idx="9390">
                  <c:v>939.11800000000005</c:v>
                </c:pt>
                <c:pt idx="9391">
                  <c:v>939.21799999999996</c:v>
                </c:pt>
                <c:pt idx="9392">
                  <c:v>939.31799999999998</c:v>
                </c:pt>
                <c:pt idx="9393">
                  <c:v>939.41800000000001</c:v>
                </c:pt>
                <c:pt idx="9394">
                  <c:v>939.51800000000003</c:v>
                </c:pt>
                <c:pt idx="9395">
                  <c:v>939.61800000000005</c:v>
                </c:pt>
                <c:pt idx="9396">
                  <c:v>939.71799999999996</c:v>
                </c:pt>
                <c:pt idx="9397">
                  <c:v>939.81799999999998</c:v>
                </c:pt>
                <c:pt idx="9398">
                  <c:v>939.91800000000001</c:v>
                </c:pt>
                <c:pt idx="9399">
                  <c:v>940.01800000000003</c:v>
                </c:pt>
                <c:pt idx="9400">
                  <c:v>940.11699999999996</c:v>
                </c:pt>
                <c:pt idx="9401">
                  <c:v>940.21699999999998</c:v>
                </c:pt>
                <c:pt idx="9402">
                  <c:v>940.31700000000001</c:v>
                </c:pt>
                <c:pt idx="9403">
                  <c:v>940.41700000000003</c:v>
                </c:pt>
                <c:pt idx="9404">
                  <c:v>940.51700000000005</c:v>
                </c:pt>
                <c:pt idx="9405">
                  <c:v>940.61699999999996</c:v>
                </c:pt>
                <c:pt idx="9406">
                  <c:v>940.71699999999998</c:v>
                </c:pt>
                <c:pt idx="9407">
                  <c:v>940.81700000000001</c:v>
                </c:pt>
                <c:pt idx="9408">
                  <c:v>940.91700000000003</c:v>
                </c:pt>
                <c:pt idx="9409">
                  <c:v>941.01700000000005</c:v>
                </c:pt>
                <c:pt idx="9410">
                  <c:v>941.11699999999996</c:v>
                </c:pt>
                <c:pt idx="9411">
                  <c:v>941.21699999999998</c:v>
                </c:pt>
                <c:pt idx="9412">
                  <c:v>941.31700000000001</c:v>
                </c:pt>
                <c:pt idx="9413">
                  <c:v>941.41700000000003</c:v>
                </c:pt>
                <c:pt idx="9414">
                  <c:v>941.51700000000005</c:v>
                </c:pt>
                <c:pt idx="9415">
                  <c:v>941.61699999999996</c:v>
                </c:pt>
                <c:pt idx="9416">
                  <c:v>941.71699999999998</c:v>
                </c:pt>
                <c:pt idx="9417">
                  <c:v>941.81700000000001</c:v>
                </c:pt>
                <c:pt idx="9418">
                  <c:v>941.91700000000003</c:v>
                </c:pt>
                <c:pt idx="9419">
                  <c:v>942.01700000000005</c:v>
                </c:pt>
                <c:pt idx="9420">
                  <c:v>942.11699999999996</c:v>
                </c:pt>
                <c:pt idx="9421">
                  <c:v>942.21699999999998</c:v>
                </c:pt>
                <c:pt idx="9422">
                  <c:v>942.31700000000001</c:v>
                </c:pt>
                <c:pt idx="9423">
                  <c:v>942.41700000000003</c:v>
                </c:pt>
                <c:pt idx="9424">
                  <c:v>942.51700000000005</c:v>
                </c:pt>
                <c:pt idx="9425">
                  <c:v>942.61699999999996</c:v>
                </c:pt>
                <c:pt idx="9426">
                  <c:v>942.71699999999998</c:v>
                </c:pt>
                <c:pt idx="9427">
                  <c:v>942.81700000000001</c:v>
                </c:pt>
                <c:pt idx="9428">
                  <c:v>942.91700000000003</c:v>
                </c:pt>
                <c:pt idx="9429">
                  <c:v>943.01700000000005</c:v>
                </c:pt>
                <c:pt idx="9430">
                  <c:v>943.11699999999996</c:v>
                </c:pt>
                <c:pt idx="9431">
                  <c:v>943.21699999999998</c:v>
                </c:pt>
                <c:pt idx="9432">
                  <c:v>943.31700000000001</c:v>
                </c:pt>
                <c:pt idx="9433">
                  <c:v>943.41700000000003</c:v>
                </c:pt>
                <c:pt idx="9434">
                  <c:v>943.51700000000005</c:v>
                </c:pt>
                <c:pt idx="9435">
                  <c:v>943.61699999999996</c:v>
                </c:pt>
                <c:pt idx="9436">
                  <c:v>943.71699999999998</c:v>
                </c:pt>
                <c:pt idx="9437">
                  <c:v>943.81700000000001</c:v>
                </c:pt>
                <c:pt idx="9438">
                  <c:v>943.91700000000003</c:v>
                </c:pt>
                <c:pt idx="9439">
                  <c:v>944.01700000000005</c:v>
                </c:pt>
                <c:pt idx="9440">
                  <c:v>944.11699999999996</c:v>
                </c:pt>
                <c:pt idx="9441">
                  <c:v>944.21600000000001</c:v>
                </c:pt>
                <c:pt idx="9442">
                  <c:v>944.31600000000003</c:v>
                </c:pt>
                <c:pt idx="9443">
                  <c:v>944.41600000000005</c:v>
                </c:pt>
                <c:pt idx="9444">
                  <c:v>944.51599999999996</c:v>
                </c:pt>
                <c:pt idx="9445">
                  <c:v>944.61599999999999</c:v>
                </c:pt>
                <c:pt idx="9446">
                  <c:v>944.71600000000001</c:v>
                </c:pt>
                <c:pt idx="9447">
                  <c:v>944.81600000000003</c:v>
                </c:pt>
                <c:pt idx="9448">
                  <c:v>944.91600000000005</c:v>
                </c:pt>
                <c:pt idx="9449">
                  <c:v>945.01599999999996</c:v>
                </c:pt>
                <c:pt idx="9450">
                  <c:v>945.11599999999999</c:v>
                </c:pt>
                <c:pt idx="9451">
                  <c:v>945.21600000000001</c:v>
                </c:pt>
                <c:pt idx="9452">
                  <c:v>945.31600000000003</c:v>
                </c:pt>
                <c:pt idx="9453">
                  <c:v>945.41600000000005</c:v>
                </c:pt>
                <c:pt idx="9454">
                  <c:v>945.51599999999996</c:v>
                </c:pt>
                <c:pt idx="9455">
                  <c:v>945.61599999999999</c:v>
                </c:pt>
                <c:pt idx="9456">
                  <c:v>945.71600000000001</c:v>
                </c:pt>
                <c:pt idx="9457">
                  <c:v>945.81600000000003</c:v>
                </c:pt>
                <c:pt idx="9458">
                  <c:v>945.91600000000005</c:v>
                </c:pt>
                <c:pt idx="9459">
                  <c:v>946.01599999999996</c:v>
                </c:pt>
                <c:pt idx="9460">
                  <c:v>946.11599999999999</c:v>
                </c:pt>
                <c:pt idx="9461">
                  <c:v>946.21600000000001</c:v>
                </c:pt>
                <c:pt idx="9462">
                  <c:v>946.31600000000003</c:v>
                </c:pt>
                <c:pt idx="9463">
                  <c:v>946.41600000000005</c:v>
                </c:pt>
                <c:pt idx="9464">
                  <c:v>946.51599999999996</c:v>
                </c:pt>
                <c:pt idx="9465">
                  <c:v>946.61599999999999</c:v>
                </c:pt>
                <c:pt idx="9466">
                  <c:v>946.71600000000001</c:v>
                </c:pt>
                <c:pt idx="9467">
                  <c:v>946.81600000000003</c:v>
                </c:pt>
                <c:pt idx="9468">
                  <c:v>946.91600000000005</c:v>
                </c:pt>
                <c:pt idx="9469">
                  <c:v>947.01599999999996</c:v>
                </c:pt>
                <c:pt idx="9470">
                  <c:v>947.11599999999999</c:v>
                </c:pt>
                <c:pt idx="9471">
                  <c:v>947.21600000000001</c:v>
                </c:pt>
                <c:pt idx="9472">
                  <c:v>947.31600000000003</c:v>
                </c:pt>
                <c:pt idx="9473">
                  <c:v>947.41600000000005</c:v>
                </c:pt>
                <c:pt idx="9474">
                  <c:v>947.51599999999996</c:v>
                </c:pt>
                <c:pt idx="9475">
                  <c:v>947.61599999999999</c:v>
                </c:pt>
                <c:pt idx="9476">
                  <c:v>947.71600000000001</c:v>
                </c:pt>
                <c:pt idx="9477">
                  <c:v>947.81600000000003</c:v>
                </c:pt>
                <c:pt idx="9478">
                  <c:v>947.91600000000005</c:v>
                </c:pt>
                <c:pt idx="9479">
                  <c:v>948.01599999999996</c:v>
                </c:pt>
                <c:pt idx="9480">
                  <c:v>948.11599999999999</c:v>
                </c:pt>
                <c:pt idx="9481">
                  <c:v>948.21600000000001</c:v>
                </c:pt>
                <c:pt idx="9482">
                  <c:v>948.31500000000005</c:v>
                </c:pt>
                <c:pt idx="9483">
                  <c:v>948.41499999999996</c:v>
                </c:pt>
                <c:pt idx="9484">
                  <c:v>948.51499999999999</c:v>
                </c:pt>
                <c:pt idx="9485">
                  <c:v>948.61500000000001</c:v>
                </c:pt>
                <c:pt idx="9486">
                  <c:v>948.71500000000003</c:v>
                </c:pt>
                <c:pt idx="9487">
                  <c:v>948.81500000000005</c:v>
                </c:pt>
                <c:pt idx="9488">
                  <c:v>948.91499999999996</c:v>
                </c:pt>
                <c:pt idx="9489">
                  <c:v>949.01499999999999</c:v>
                </c:pt>
                <c:pt idx="9490">
                  <c:v>949.11500000000001</c:v>
                </c:pt>
                <c:pt idx="9491">
                  <c:v>949.21500000000003</c:v>
                </c:pt>
                <c:pt idx="9492">
                  <c:v>949.31500000000005</c:v>
                </c:pt>
                <c:pt idx="9493">
                  <c:v>949.41499999999996</c:v>
                </c:pt>
                <c:pt idx="9494">
                  <c:v>949.51499999999999</c:v>
                </c:pt>
                <c:pt idx="9495">
                  <c:v>949.61500000000001</c:v>
                </c:pt>
                <c:pt idx="9496">
                  <c:v>949.71500000000003</c:v>
                </c:pt>
                <c:pt idx="9497">
                  <c:v>949.81500000000005</c:v>
                </c:pt>
                <c:pt idx="9498">
                  <c:v>949.91499999999996</c:v>
                </c:pt>
                <c:pt idx="9499">
                  <c:v>950.01499999999999</c:v>
                </c:pt>
                <c:pt idx="9500">
                  <c:v>950.11500000000001</c:v>
                </c:pt>
                <c:pt idx="9501">
                  <c:v>950.21500000000003</c:v>
                </c:pt>
                <c:pt idx="9502">
                  <c:v>950.31500000000005</c:v>
                </c:pt>
                <c:pt idx="9503">
                  <c:v>950.41499999999996</c:v>
                </c:pt>
                <c:pt idx="9504">
                  <c:v>950.51499999999999</c:v>
                </c:pt>
                <c:pt idx="9505">
                  <c:v>950.61500000000001</c:v>
                </c:pt>
                <c:pt idx="9506">
                  <c:v>950.71500000000003</c:v>
                </c:pt>
                <c:pt idx="9507">
                  <c:v>950.81500000000005</c:v>
                </c:pt>
                <c:pt idx="9508">
                  <c:v>950.91499999999996</c:v>
                </c:pt>
                <c:pt idx="9509">
                  <c:v>951.01499999999999</c:v>
                </c:pt>
                <c:pt idx="9510">
                  <c:v>951.11500000000001</c:v>
                </c:pt>
                <c:pt idx="9511">
                  <c:v>951.21500000000003</c:v>
                </c:pt>
                <c:pt idx="9512">
                  <c:v>951.31500000000005</c:v>
                </c:pt>
                <c:pt idx="9513">
                  <c:v>951.41499999999996</c:v>
                </c:pt>
                <c:pt idx="9514">
                  <c:v>951.51499999999999</c:v>
                </c:pt>
                <c:pt idx="9515">
                  <c:v>951.61500000000001</c:v>
                </c:pt>
                <c:pt idx="9516">
                  <c:v>951.71500000000003</c:v>
                </c:pt>
                <c:pt idx="9517">
                  <c:v>951.81500000000005</c:v>
                </c:pt>
                <c:pt idx="9518">
                  <c:v>951.91499999999996</c:v>
                </c:pt>
                <c:pt idx="9519">
                  <c:v>952.01499999999999</c:v>
                </c:pt>
                <c:pt idx="9520">
                  <c:v>952.11500000000001</c:v>
                </c:pt>
                <c:pt idx="9521">
                  <c:v>952.21500000000003</c:v>
                </c:pt>
                <c:pt idx="9522">
                  <c:v>952.31500000000005</c:v>
                </c:pt>
                <c:pt idx="9523">
                  <c:v>952.41399999999999</c:v>
                </c:pt>
                <c:pt idx="9524">
                  <c:v>952.51400000000001</c:v>
                </c:pt>
                <c:pt idx="9525">
                  <c:v>952.61400000000003</c:v>
                </c:pt>
                <c:pt idx="9526">
                  <c:v>952.71400000000006</c:v>
                </c:pt>
                <c:pt idx="9527">
                  <c:v>952.81399999999996</c:v>
                </c:pt>
                <c:pt idx="9528">
                  <c:v>952.91399999999999</c:v>
                </c:pt>
                <c:pt idx="9529">
                  <c:v>953.01400000000001</c:v>
                </c:pt>
                <c:pt idx="9530">
                  <c:v>953.11400000000003</c:v>
                </c:pt>
                <c:pt idx="9531">
                  <c:v>953.21400000000006</c:v>
                </c:pt>
                <c:pt idx="9532">
                  <c:v>953.31399999999996</c:v>
                </c:pt>
                <c:pt idx="9533">
                  <c:v>953.41399999999999</c:v>
                </c:pt>
                <c:pt idx="9534">
                  <c:v>953.51400000000001</c:v>
                </c:pt>
                <c:pt idx="9535">
                  <c:v>953.61400000000003</c:v>
                </c:pt>
                <c:pt idx="9536">
                  <c:v>953.71400000000006</c:v>
                </c:pt>
                <c:pt idx="9537">
                  <c:v>953.81399999999996</c:v>
                </c:pt>
                <c:pt idx="9538">
                  <c:v>953.91399999999999</c:v>
                </c:pt>
                <c:pt idx="9539">
                  <c:v>954.01400000000001</c:v>
                </c:pt>
                <c:pt idx="9540">
                  <c:v>954.11400000000003</c:v>
                </c:pt>
                <c:pt idx="9541">
                  <c:v>954.21400000000006</c:v>
                </c:pt>
                <c:pt idx="9542">
                  <c:v>954.31399999999996</c:v>
                </c:pt>
                <c:pt idx="9543">
                  <c:v>954.41399999999999</c:v>
                </c:pt>
                <c:pt idx="9544">
                  <c:v>954.51400000000001</c:v>
                </c:pt>
                <c:pt idx="9545">
                  <c:v>954.61400000000003</c:v>
                </c:pt>
                <c:pt idx="9546">
                  <c:v>954.71400000000006</c:v>
                </c:pt>
                <c:pt idx="9547">
                  <c:v>954.81399999999996</c:v>
                </c:pt>
                <c:pt idx="9548">
                  <c:v>954.91399999999999</c:v>
                </c:pt>
                <c:pt idx="9549">
                  <c:v>955.01400000000001</c:v>
                </c:pt>
                <c:pt idx="9550">
                  <c:v>955.11400000000003</c:v>
                </c:pt>
                <c:pt idx="9551">
                  <c:v>955.21400000000006</c:v>
                </c:pt>
                <c:pt idx="9552">
                  <c:v>955.31399999999996</c:v>
                </c:pt>
                <c:pt idx="9553">
                  <c:v>955.41399999999999</c:v>
                </c:pt>
                <c:pt idx="9554">
                  <c:v>955.51400000000001</c:v>
                </c:pt>
                <c:pt idx="9555">
                  <c:v>955.61400000000003</c:v>
                </c:pt>
                <c:pt idx="9556">
                  <c:v>955.71400000000006</c:v>
                </c:pt>
                <c:pt idx="9557">
                  <c:v>955.81399999999996</c:v>
                </c:pt>
                <c:pt idx="9558">
                  <c:v>955.91399999999999</c:v>
                </c:pt>
                <c:pt idx="9559">
                  <c:v>956.01400000000001</c:v>
                </c:pt>
                <c:pt idx="9560">
                  <c:v>956.11400000000003</c:v>
                </c:pt>
                <c:pt idx="9561">
                  <c:v>956.21400000000006</c:v>
                </c:pt>
                <c:pt idx="9562">
                  <c:v>956.31399999999996</c:v>
                </c:pt>
                <c:pt idx="9563">
                  <c:v>956.41399999999999</c:v>
                </c:pt>
                <c:pt idx="9564">
                  <c:v>956.51300000000003</c:v>
                </c:pt>
                <c:pt idx="9565">
                  <c:v>956.61300000000006</c:v>
                </c:pt>
                <c:pt idx="9566">
                  <c:v>956.71299999999997</c:v>
                </c:pt>
                <c:pt idx="9567">
                  <c:v>956.81299999999999</c:v>
                </c:pt>
                <c:pt idx="9568">
                  <c:v>956.91300000000001</c:v>
                </c:pt>
                <c:pt idx="9569">
                  <c:v>957.01300000000003</c:v>
                </c:pt>
                <c:pt idx="9570">
                  <c:v>957.11300000000006</c:v>
                </c:pt>
                <c:pt idx="9571">
                  <c:v>957.21299999999997</c:v>
                </c:pt>
                <c:pt idx="9572">
                  <c:v>957.31299999999999</c:v>
                </c:pt>
                <c:pt idx="9573">
                  <c:v>957.41300000000001</c:v>
                </c:pt>
                <c:pt idx="9574">
                  <c:v>957.51300000000003</c:v>
                </c:pt>
                <c:pt idx="9575">
                  <c:v>957.61300000000006</c:v>
                </c:pt>
                <c:pt idx="9576">
                  <c:v>957.71299999999997</c:v>
                </c:pt>
                <c:pt idx="9577">
                  <c:v>957.81299999999999</c:v>
                </c:pt>
                <c:pt idx="9578">
                  <c:v>957.91300000000001</c:v>
                </c:pt>
                <c:pt idx="9579">
                  <c:v>958.01300000000003</c:v>
                </c:pt>
                <c:pt idx="9580">
                  <c:v>958.11300000000006</c:v>
                </c:pt>
                <c:pt idx="9581">
                  <c:v>958.21299999999997</c:v>
                </c:pt>
                <c:pt idx="9582">
                  <c:v>958.31299999999999</c:v>
                </c:pt>
                <c:pt idx="9583">
                  <c:v>958.41300000000001</c:v>
                </c:pt>
                <c:pt idx="9584">
                  <c:v>958.51300000000003</c:v>
                </c:pt>
                <c:pt idx="9585">
                  <c:v>958.61300000000006</c:v>
                </c:pt>
                <c:pt idx="9586">
                  <c:v>958.71299999999997</c:v>
                </c:pt>
                <c:pt idx="9587">
                  <c:v>958.81299999999999</c:v>
                </c:pt>
                <c:pt idx="9588">
                  <c:v>958.91300000000001</c:v>
                </c:pt>
                <c:pt idx="9589">
                  <c:v>959.01300000000003</c:v>
                </c:pt>
                <c:pt idx="9590">
                  <c:v>959.11300000000006</c:v>
                </c:pt>
                <c:pt idx="9591">
                  <c:v>959.21299999999997</c:v>
                </c:pt>
                <c:pt idx="9592">
                  <c:v>959.31299999999999</c:v>
                </c:pt>
                <c:pt idx="9593">
                  <c:v>959.41300000000001</c:v>
                </c:pt>
                <c:pt idx="9594">
                  <c:v>959.51300000000003</c:v>
                </c:pt>
                <c:pt idx="9595">
                  <c:v>959.61300000000006</c:v>
                </c:pt>
                <c:pt idx="9596">
                  <c:v>959.71299999999997</c:v>
                </c:pt>
                <c:pt idx="9597">
                  <c:v>959.81299999999999</c:v>
                </c:pt>
                <c:pt idx="9598">
                  <c:v>959.91300000000001</c:v>
                </c:pt>
                <c:pt idx="9599">
                  <c:v>960.01300000000003</c:v>
                </c:pt>
                <c:pt idx="9600">
                  <c:v>960.11300000000006</c:v>
                </c:pt>
                <c:pt idx="9601">
                  <c:v>960.21299999999997</c:v>
                </c:pt>
                <c:pt idx="9602">
                  <c:v>960.31299999999999</c:v>
                </c:pt>
                <c:pt idx="9603">
                  <c:v>960.41300000000001</c:v>
                </c:pt>
                <c:pt idx="9604">
                  <c:v>960.51300000000003</c:v>
                </c:pt>
                <c:pt idx="9605">
                  <c:v>960.61199999999997</c:v>
                </c:pt>
                <c:pt idx="9606">
                  <c:v>960.71199999999999</c:v>
                </c:pt>
                <c:pt idx="9607">
                  <c:v>960.81200000000001</c:v>
                </c:pt>
                <c:pt idx="9608">
                  <c:v>960.91200000000003</c:v>
                </c:pt>
                <c:pt idx="9609">
                  <c:v>961.01199999999994</c:v>
                </c:pt>
                <c:pt idx="9610">
                  <c:v>961.11199999999997</c:v>
                </c:pt>
                <c:pt idx="9611">
                  <c:v>961.21199999999999</c:v>
                </c:pt>
                <c:pt idx="9612">
                  <c:v>961.31200000000001</c:v>
                </c:pt>
                <c:pt idx="9613">
                  <c:v>961.41200000000003</c:v>
                </c:pt>
                <c:pt idx="9614">
                  <c:v>961.51199999999994</c:v>
                </c:pt>
                <c:pt idx="9615">
                  <c:v>961.61199999999997</c:v>
                </c:pt>
                <c:pt idx="9616">
                  <c:v>961.71199999999999</c:v>
                </c:pt>
                <c:pt idx="9617">
                  <c:v>961.81200000000001</c:v>
                </c:pt>
                <c:pt idx="9618">
                  <c:v>961.91200000000003</c:v>
                </c:pt>
                <c:pt idx="9619">
                  <c:v>962.01199999999994</c:v>
                </c:pt>
                <c:pt idx="9620">
                  <c:v>962.11199999999997</c:v>
                </c:pt>
                <c:pt idx="9621">
                  <c:v>962.21199999999999</c:v>
                </c:pt>
                <c:pt idx="9622">
                  <c:v>962.31200000000001</c:v>
                </c:pt>
                <c:pt idx="9623">
                  <c:v>962.41200000000003</c:v>
                </c:pt>
                <c:pt idx="9624">
                  <c:v>962.51199999999994</c:v>
                </c:pt>
                <c:pt idx="9625">
                  <c:v>962.61199999999997</c:v>
                </c:pt>
                <c:pt idx="9626">
                  <c:v>962.71199999999999</c:v>
                </c:pt>
                <c:pt idx="9627">
                  <c:v>962.81200000000001</c:v>
                </c:pt>
                <c:pt idx="9628">
                  <c:v>962.91200000000003</c:v>
                </c:pt>
                <c:pt idx="9629">
                  <c:v>963.01199999999994</c:v>
                </c:pt>
                <c:pt idx="9630">
                  <c:v>963.11199999999997</c:v>
                </c:pt>
                <c:pt idx="9631">
                  <c:v>963.21199999999999</c:v>
                </c:pt>
                <c:pt idx="9632">
                  <c:v>963.31200000000001</c:v>
                </c:pt>
                <c:pt idx="9633">
                  <c:v>963.41200000000003</c:v>
                </c:pt>
                <c:pt idx="9634">
                  <c:v>963.51199999999994</c:v>
                </c:pt>
                <c:pt idx="9635">
                  <c:v>963.61199999999997</c:v>
                </c:pt>
                <c:pt idx="9636">
                  <c:v>963.71199999999999</c:v>
                </c:pt>
                <c:pt idx="9637">
                  <c:v>963.81200000000001</c:v>
                </c:pt>
                <c:pt idx="9638">
                  <c:v>963.91200000000003</c:v>
                </c:pt>
                <c:pt idx="9639">
                  <c:v>964.01199999999994</c:v>
                </c:pt>
                <c:pt idx="9640">
                  <c:v>964.11199999999997</c:v>
                </c:pt>
                <c:pt idx="9641">
                  <c:v>964.21199999999999</c:v>
                </c:pt>
                <c:pt idx="9642">
                  <c:v>964.31200000000001</c:v>
                </c:pt>
                <c:pt idx="9643">
                  <c:v>964.41200000000003</c:v>
                </c:pt>
                <c:pt idx="9644">
                  <c:v>964.51199999999994</c:v>
                </c:pt>
                <c:pt idx="9645">
                  <c:v>964.61199999999997</c:v>
                </c:pt>
                <c:pt idx="9646">
                  <c:v>964.71100000000001</c:v>
                </c:pt>
                <c:pt idx="9647">
                  <c:v>964.81100000000004</c:v>
                </c:pt>
                <c:pt idx="9648">
                  <c:v>964.91099999999994</c:v>
                </c:pt>
                <c:pt idx="9649">
                  <c:v>965.01099999999997</c:v>
                </c:pt>
                <c:pt idx="9650">
                  <c:v>965.11099999999999</c:v>
                </c:pt>
                <c:pt idx="9651">
                  <c:v>965.21100000000001</c:v>
                </c:pt>
                <c:pt idx="9652">
                  <c:v>965.31100000000004</c:v>
                </c:pt>
                <c:pt idx="9653">
                  <c:v>965.41099999999994</c:v>
                </c:pt>
                <c:pt idx="9654">
                  <c:v>965.51099999999997</c:v>
                </c:pt>
                <c:pt idx="9655">
                  <c:v>965.61099999999999</c:v>
                </c:pt>
                <c:pt idx="9656">
                  <c:v>965.71100000000001</c:v>
                </c:pt>
                <c:pt idx="9657">
                  <c:v>965.81100000000004</c:v>
                </c:pt>
                <c:pt idx="9658">
                  <c:v>965.91099999999994</c:v>
                </c:pt>
                <c:pt idx="9659">
                  <c:v>966.01099999999997</c:v>
                </c:pt>
                <c:pt idx="9660">
                  <c:v>966.11099999999999</c:v>
                </c:pt>
                <c:pt idx="9661">
                  <c:v>966.21100000000001</c:v>
                </c:pt>
                <c:pt idx="9662">
                  <c:v>966.31100000000004</c:v>
                </c:pt>
                <c:pt idx="9663">
                  <c:v>966.41099999999994</c:v>
                </c:pt>
                <c:pt idx="9664">
                  <c:v>966.51099999999997</c:v>
                </c:pt>
                <c:pt idx="9665">
                  <c:v>966.61099999999999</c:v>
                </c:pt>
                <c:pt idx="9666">
                  <c:v>966.71100000000001</c:v>
                </c:pt>
                <c:pt idx="9667">
                  <c:v>966.81100000000004</c:v>
                </c:pt>
                <c:pt idx="9668">
                  <c:v>966.91099999999994</c:v>
                </c:pt>
                <c:pt idx="9669">
                  <c:v>967.01099999999997</c:v>
                </c:pt>
                <c:pt idx="9670">
                  <c:v>967.11099999999999</c:v>
                </c:pt>
                <c:pt idx="9671">
                  <c:v>967.21100000000001</c:v>
                </c:pt>
                <c:pt idx="9672">
                  <c:v>967.31100000000004</c:v>
                </c:pt>
                <c:pt idx="9673">
                  <c:v>967.41099999999994</c:v>
                </c:pt>
                <c:pt idx="9674">
                  <c:v>967.51099999999997</c:v>
                </c:pt>
                <c:pt idx="9675">
                  <c:v>967.61099999999999</c:v>
                </c:pt>
                <c:pt idx="9676">
                  <c:v>967.71100000000001</c:v>
                </c:pt>
                <c:pt idx="9677">
                  <c:v>967.81100000000004</c:v>
                </c:pt>
                <c:pt idx="9678">
                  <c:v>967.91099999999994</c:v>
                </c:pt>
                <c:pt idx="9679">
                  <c:v>968.01099999999997</c:v>
                </c:pt>
                <c:pt idx="9680">
                  <c:v>968.11099999999999</c:v>
                </c:pt>
                <c:pt idx="9681">
                  <c:v>968.21100000000001</c:v>
                </c:pt>
                <c:pt idx="9682">
                  <c:v>968.31100000000004</c:v>
                </c:pt>
                <c:pt idx="9683">
                  <c:v>968.41099999999994</c:v>
                </c:pt>
                <c:pt idx="9684">
                  <c:v>968.51099999999997</c:v>
                </c:pt>
                <c:pt idx="9685">
                  <c:v>968.61099999999999</c:v>
                </c:pt>
                <c:pt idx="9686">
                  <c:v>968.71100000000001</c:v>
                </c:pt>
                <c:pt idx="9687">
                  <c:v>968.81</c:v>
                </c:pt>
                <c:pt idx="9688">
                  <c:v>968.91</c:v>
                </c:pt>
                <c:pt idx="9689">
                  <c:v>969.01</c:v>
                </c:pt>
                <c:pt idx="9690">
                  <c:v>969.11</c:v>
                </c:pt>
                <c:pt idx="9691">
                  <c:v>969.21</c:v>
                </c:pt>
                <c:pt idx="9692">
                  <c:v>969.31</c:v>
                </c:pt>
                <c:pt idx="9693">
                  <c:v>969.41</c:v>
                </c:pt>
                <c:pt idx="9694">
                  <c:v>969.51</c:v>
                </c:pt>
                <c:pt idx="9695">
                  <c:v>969.61</c:v>
                </c:pt>
                <c:pt idx="9696">
                  <c:v>969.71</c:v>
                </c:pt>
                <c:pt idx="9697">
                  <c:v>969.81</c:v>
                </c:pt>
                <c:pt idx="9698">
                  <c:v>969.91</c:v>
                </c:pt>
                <c:pt idx="9699">
                  <c:v>970.01</c:v>
                </c:pt>
                <c:pt idx="9700">
                  <c:v>970.11</c:v>
                </c:pt>
                <c:pt idx="9701">
                  <c:v>970.21</c:v>
                </c:pt>
                <c:pt idx="9702">
                  <c:v>970.31</c:v>
                </c:pt>
                <c:pt idx="9703">
                  <c:v>970.41</c:v>
                </c:pt>
                <c:pt idx="9704">
                  <c:v>970.51</c:v>
                </c:pt>
                <c:pt idx="9705">
                  <c:v>970.61</c:v>
                </c:pt>
                <c:pt idx="9706">
                  <c:v>970.71</c:v>
                </c:pt>
                <c:pt idx="9707">
                  <c:v>970.81</c:v>
                </c:pt>
                <c:pt idx="9708">
                  <c:v>970.91</c:v>
                </c:pt>
                <c:pt idx="9709">
                  <c:v>971.01</c:v>
                </c:pt>
                <c:pt idx="9710">
                  <c:v>971.11</c:v>
                </c:pt>
                <c:pt idx="9711">
                  <c:v>971.21</c:v>
                </c:pt>
                <c:pt idx="9712">
                  <c:v>971.31</c:v>
                </c:pt>
                <c:pt idx="9713">
                  <c:v>971.41</c:v>
                </c:pt>
                <c:pt idx="9714">
                  <c:v>971.51</c:v>
                </c:pt>
                <c:pt idx="9715">
                  <c:v>971.61</c:v>
                </c:pt>
                <c:pt idx="9716">
                  <c:v>971.71</c:v>
                </c:pt>
                <c:pt idx="9717">
                  <c:v>971.81</c:v>
                </c:pt>
                <c:pt idx="9718">
                  <c:v>971.91</c:v>
                </c:pt>
                <c:pt idx="9719">
                  <c:v>972.01</c:v>
                </c:pt>
                <c:pt idx="9720">
                  <c:v>972.11</c:v>
                </c:pt>
                <c:pt idx="9721">
                  <c:v>972.21</c:v>
                </c:pt>
                <c:pt idx="9722">
                  <c:v>972.31</c:v>
                </c:pt>
                <c:pt idx="9723">
                  <c:v>972.41</c:v>
                </c:pt>
                <c:pt idx="9724">
                  <c:v>972.51</c:v>
                </c:pt>
                <c:pt idx="9725">
                  <c:v>972.61</c:v>
                </c:pt>
                <c:pt idx="9726">
                  <c:v>972.71</c:v>
                </c:pt>
                <c:pt idx="9727">
                  <c:v>972.81</c:v>
                </c:pt>
                <c:pt idx="9728">
                  <c:v>972.90899999999999</c:v>
                </c:pt>
                <c:pt idx="9729">
                  <c:v>973.00900000000001</c:v>
                </c:pt>
                <c:pt idx="9730">
                  <c:v>973.10900000000004</c:v>
                </c:pt>
                <c:pt idx="9731">
                  <c:v>973.20899999999995</c:v>
                </c:pt>
                <c:pt idx="9732">
                  <c:v>973.30899999999997</c:v>
                </c:pt>
                <c:pt idx="9733">
                  <c:v>973.40899999999999</c:v>
                </c:pt>
                <c:pt idx="9734">
                  <c:v>973.50900000000001</c:v>
                </c:pt>
                <c:pt idx="9735">
                  <c:v>973.60900000000004</c:v>
                </c:pt>
                <c:pt idx="9736">
                  <c:v>973.70899999999995</c:v>
                </c:pt>
                <c:pt idx="9737">
                  <c:v>973.80899999999997</c:v>
                </c:pt>
                <c:pt idx="9738">
                  <c:v>973.90899999999999</c:v>
                </c:pt>
                <c:pt idx="9739">
                  <c:v>974.00900000000001</c:v>
                </c:pt>
                <c:pt idx="9740">
                  <c:v>974.10900000000004</c:v>
                </c:pt>
                <c:pt idx="9741">
                  <c:v>974.20899999999995</c:v>
                </c:pt>
                <c:pt idx="9742">
                  <c:v>974.30899999999997</c:v>
                </c:pt>
                <c:pt idx="9743">
                  <c:v>974.40899999999999</c:v>
                </c:pt>
                <c:pt idx="9744">
                  <c:v>974.50900000000001</c:v>
                </c:pt>
                <c:pt idx="9745">
                  <c:v>974.60900000000004</c:v>
                </c:pt>
                <c:pt idx="9746">
                  <c:v>974.70899999999995</c:v>
                </c:pt>
                <c:pt idx="9747">
                  <c:v>974.80899999999997</c:v>
                </c:pt>
                <c:pt idx="9748">
                  <c:v>974.90899999999999</c:v>
                </c:pt>
                <c:pt idx="9749">
                  <c:v>975.00900000000001</c:v>
                </c:pt>
                <c:pt idx="9750">
                  <c:v>975.10900000000004</c:v>
                </c:pt>
                <c:pt idx="9751">
                  <c:v>975.20899999999995</c:v>
                </c:pt>
                <c:pt idx="9752">
                  <c:v>975.30899999999997</c:v>
                </c:pt>
                <c:pt idx="9753">
                  <c:v>975.40899999999999</c:v>
                </c:pt>
                <c:pt idx="9754">
                  <c:v>975.50900000000001</c:v>
                </c:pt>
                <c:pt idx="9755">
                  <c:v>975.60900000000004</c:v>
                </c:pt>
                <c:pt idx="9756">
                  <c:v>975.70899999999995</c:v>
                </c:pt>
                <c:pt idx="9757">
                  <c:v>975.80899999999997</c:v>
                </c:pt>
                <c:pt idx="9758">
                  <c:v>975.90899999999999</c:v>
                </c:pt>
                <c:pt idx="9759">
                  <c:v>976.00900000000001</c:v>
                </c:pt>
                <c:pt idx="9760">
                  <c:v>976.10900000000004</c:v>
                </c:pt>
                <c:pt idx="9761">
                  <c:v>976.20899999999995</c:v>
                </c:pt>
                <c:pt idx="9762">
                  <c:v>976.30899999999997</c:v>
                </c:pt>
                <c:pt idx="9763">
                  <c:v>976.40899999999999</c:v>
                </c:pt>
                <c:pt idx="9764">
                  <c:v>976.50900000000001</c:v>
                </c:pt>
                <c:pt idx="9765">
                  <c:v>976.60900000000004</c:v>
                </c:pt>
                <c:pt idx="9766">
                  <c:v>976.70899999999995</c:v>
                </c:pt>
                <c:pt idx="9767">
                  <c:v>976.80899999999997</c:v>
                </c:pt>
                <c:pt idx="9768">
                  <c:v>976.90899999999999</c:v>
                </c:pt>
                <c:pt idx="9769">
                  <c:v>977.00800000000004</c:v>
                </c:pt>
                <c:pt idx="9770">
                  <c:v>977.10799999999995</c:v>
                </c:pt>
                <c:pt idx="9771">
                  <c:v>977.20799999999997</c:v>
                </c:pt>
                <c:pt idx="9772">
                  <c:v>977.30799999999999</c:v>
                </c:pt>
                <c:pt idx="9773">
                  <c:v>977.40800000000002</c:v>
                </c:pt>
                <c:pt idx="9774">
                  <c:v>977.50800000000004</c:v>
                </c:pt>
                <c:pt idx="9775">
                  <c:v>977.60799999999995</c:v>
                </c:pt>
                <c:pt idx="9776">
                  <c:v>977.70799999999997</c:v>
                </c:pt>
                <c:pt idx="9777">
                  <c:v>977.80799999999999</c:v>
                </c:pt>
                <c:pt idx="9778">
                  <c:v>977.90800000000002</c:v>
                </c:pt>
                <c:pt idx="9779">
                  <c:v>978.00800000000004</c:v>
                </c:pt>
                <c:pt idx="9780">
                  <c:v>978.10799999999995</c:v>
                </c:pt>
                <c:pt idx="9781">
                  <c:v>978.20799999999997</c:v>
                </c:pt>
                <c:pt idx="9782">
                  <c:v>978.30799999999999</c:v>
                </c:pt>
                <c:pt idx="9783">
                  <c:v>978.40800000000002</c:v>
                </c:pt>
                <c:pt idx="9784">
                  <c:v>978.50800000000004</c:v>
                </c:pt>
                <c:pt idx="9785">
                  <c:v>978.60799999999995</c:v>
                </c:pt>
                <c:pt idx="9786">
                  <c:v>978.70799999999997</c:v>
                </c:pt>
                <c:pt idx="9787">
                  <c:v>978.80799999999999</c:v>
                </c:pt>
                <c:pt idx="9788">
                  <c:v>978.90800000000002</c:v>
                </c:pt>
                <c:pt idx="9789">
                  <c:v>979.00800000000004</c:v>
                </c:pt>
                <c:pt idx="9790">
                  <c:v>979.10799999999995</c:v>
                </c:pt>
                <c:pt idx="9791">
                  <c:v>979.20799999999997</c:v>
                </c:pt>
                <c:pt idx="9792">
                  <c:v>979.30799999999999</c:v>
                </c:pt>
                <c:pt idx="9793">
                  <c:v>979.40800000000002</c:v>
                </c:pt>
                <c:pt idx="9794">
                  <c:v>979.50800000000004</c:v>
                </c:pt>
                <c:pt idx="9795">
                  <c:v>979.60799999999995</c:v>
                </c:pt>
                <c:pt idx="9796">
                  <c:v>979.70799999999997</c:v>
                </c:pt>
                <c:pt idx="9797">
                  <c:v>979.80799999999999</c:v>
                </c:pt>
                <c:pt idx="9798">
                  <c:v>979.90800000000002</c:v>
                </c:pt>
                <c:pt idx="9799">
                  <c:v>980.00800000000004</c:v>
                </c:pt>
                <c:pt idx="9800">
                  <c:v>980.10799999999995</c:v>
                </c:pt>
                <c:pt idx="9801">
                  <c:v>980.20799999999997</c:v>
                </c:pt>
                <c:pt idx="9802">
                  <c:v>980.30799999999999</c:v>
                </c:pt>
                <c:pt idx="9803">
                  <c:v>980.40800000000002</c:v>
                </c:pt>
                <c:pt idx="9804">
                  <c:v>980.50800000000004</c:v>
                </c:pt>
                <c:pt idx="9805">
                  <c:v>980.60799999999995</c:v>
                </c:pt>
                <c:pt idx="9806">
                  <c:v>980.70799999999997</c:v>
                </c:pt>
                <c:pt idx="9807">
                  <c:v>980.80799999999999</c:v>
                </c:pt>
                <c:pt idx="9808">
                  <c:v>980.90800000000002</c:v>
                </c:pt>
                <c:pt idx="9809">
                  <c:v>981.00800000000004</c:v>
                </c:pt>
                <c:pt idx="9810">
                  <c:v>981.10699999999997</c:v>
                </c:pt>
                <c:pt idx="9811">
                  <c:v>981.20699999999999</c:v>
                </c:pt>
                <c:pt idx="9812">
                  <c:v>981.30700000000002</c:v>
                </c:pt>
                <c:pt idx="9813">
                  <c:v>981.40700000000004</c:v>
                </c:pt>
                <c:pt idx="9814">
                  <c:v>981.50699999999995</c:v>
                </c:pt>
                <c:pt idx="9815">
                  <c:v>981.60699999999997</c:v>
                </c:pt>
                <c:pt idx="9816">
                  <c:v>981.70699999999999</c:v>
                </c:pt>
                <c:pt idx="9817">
                  <c:v>981.80700000000002</c:v>
                </c:pt>
                <c:pt idx="9818">
                  <c:v>981.90700000000004</c:v>
                </c:pt>
                <c:pt idx="9819">
                  <c:v>982.00699999999995</c:v>
                </c:pt>
                <c:pt idx="9820">
                  <c:v>982.10699999999997</c:v>
                </c:pt>
                <c:pt idx="9821">
                  <c:v>982.20699999999999</c:v>
                </c:pt>
                <c:pt idx="9822">
                  <c:v>982.30700000000002</c:v>
                </c:pt>
                <c:pt idx="9823">
                  <c:v>982.40700000000004</c:v>
                </c:pt>
                <c:pt idx="9824">
                  <c:v>982.50699999999995</c:v>
                </c:pt>
                <c:pt idx="9825">
                  <c:v>982.60699999999997</c:v>
                </c:pt>
                <c:pt idx="9826">
                  <c:v>982.70699999999999</c:v>
                </c:pt>
                <c:pt idx="9827">
                  <c:v>982.80700000000002</c:v>
                </c:pt>
                <c:pt idx="9828">
                  <c:v>982.90700000000004</c:v>
                </c:pt>
                <c:pt idx="9829">
                  <c:v>983.00699999999995</c:v>
                </c:pt>
                <c:pt idx="9830">
                  <c:v>983.10699999999997</c:v>
                </c:pt>
                <c:pt idx="9831">
                  <c:v>983.20699999999999</c:v>
                </c:pt>
                <c:pt idx="9832">
                  <c:v>983.30700000000002</c:v>
                </c:pt>
                <c:pt idx="9833">
                  <c:v>983.40700000000004</c:v>
                </c:pt>
                <c:pt idx="9834">
                  <c:v>983.50699999999995</c:v>
                </c:pt>
                <c:pt idx="9835">
                  <c:v>983.60699999999997</c:v>
                </c:pt>
                <c:pt idx="9836">
                  <c:v>983.70699999999999</c:v>
                </c:pt>
                <c:pt idx="9837">
                  <c:v>983.80700000000002</c:v>
                </c:pt>
                <c:pt idx="9838">
                  <c:v>983.90700000000004</c:v>
                </c:pt>
                <c:pt idx="9839">
                  <c:v>984.00699999999995</c:v>
                </c:pt>
                <c:pt idx="9840">
                  <c:v>984.10699999999997</c:v>
                </c:pt>
                <c:pt idx="9841">
                  <c:v>984.20699999999999</c:v>
                </c:pt>
                <c:pt idx="9842">
                  <c:v>984.30700000000002</c:v>
                </c:pt>
                <c:pt idx="9843">
                  <c:v>984.40700000000004</c:v>
                </c:pt>
                <c:pt idx="9844">
                  <c:v>984.50699999999995</c:v>
                </c:pt>
                <c:pt idx="9845">
                  <c:v>984.60699999999997</c:v>
                </c:pt>
                <c:pt idx="9846">
                  <c:v>984.70699999999999</c:v>
                </c:pt>
                <c:pt idx="9847">
                  <c:v>984.80700000000002</c:v>
                </c:pt>
                <c:pt idx="9848">
                  <c:v>984.90700000000004</c:v>
                </c:pt>
                <c:pt idx="9849">
                  <c:v>985.00699999999995</c:v>
                </c:pt>
                <c:pt idx="9850">
                  <c:v>985.10699999999997</c:v>
                </c:pt>
                <c:pt idx="9851">
                  <c:v>985.20600000000002</c:v>
                </c:pt>
                <c:pt idx="9852">
                  <c:v>985.30600000000004</c:v>
                </c:pt>
                <c:pt idx="9853">
                  <c:v>985.40599999999995</c:v>
                </c:pt>
                <c:pt idx="9854">
                  <c:v>985.50599999999997</c:v>
                </c:pt>
                <c:pt idx="9855">
                  <c:v>985.60599999999999</c:v>
                </c:pt>
                <c:pt idx="9856">
                  <c:v>985.70600000000002</c:v>
                </c:pt>
                <c:pt idx="9857">
                  <c:v>985.80600000000004</c:v>
                </c:pt>
                <c:pt idx="9858">
                  <c:v>985.90599999999995</c:v>
                </c:pt>
                <c:pt idx="9859">
                  <c:v>986.00599999999997</c:v>
                </c:pt>
                <c:pt idx="9860">
                  <c:v>986.10599999999999</c:v>
                </c:pt>
                <c:pt idx="9861">
                  <c:v>986.20600000000002</c:v>
                </c:pt>
                <c:pt idx="9862">
                  <c:v>986.30600000000004</c:v>
                </c:pt>
                <c:pt idx="9863">
                  <c:v>986.40599999999995</c:v>
                </c:pt>
                <c:pt idx="9864">
                  <c:v>986.50599999999997</c:v>
                </c:pt>
                <c:pt idx="9865">
                  <c:v>986.60599999999999</c:v>
                </c:pt>
                <c:pt idx="9866">
                  <c:v>986.70600000000002</c:v>
                </c:pt>
                <c:pt idx="9867">
                  <c:v>986.80600000000004</c:v>
                </c:pt>
                <c:pt idx="9868">
                  <c:v>986.90599999999995</c:v>
                </c:pt>
                <c:pt idx="9869">
                  <c:v>987.00599999999997</c:v>
                </c:pt>
                <c:pt idx="9870">
                  <c:v>987.10599999999999</c:v>
                </c:pt>
                <c:pt idx="9871">
                  <c:v>987.20600000000002</c:v>
                </c:pt>
                <c:pt idx="9872">
                  <c:v>987.30600000000004</c:v>
                </c:pt>
                <c:pt idx="9873">
                  <c:v>987.40599999999995</c:v>
                </c:pt>
                <c:pt idx="9874">
                  <c:v>987.50599999999997</c:v>
                </c:pt>
                <c:pt idx="9875">
                  <c:v>987.60599999999999</c:v>
                </c:pt>
                <c:pt idx="9876">
                  <c:v>987.70600000000002</c:v>
                </c:pt>
                <c:pt idx="9877">
                  <c:v>987.80600000000004</c:v>
                </c:pt>
                <c:pt idx="9878">
                  <c:v>987.90599999999995</c:v>
                </c:pt>
                <c:pt idx="9879">
                  <c:v>988.00599999999997</c:v>
                </c:pt>
                <c:pt idx="9880">
                  <c:v>988.10599999999999</c:v>
                </c:pt>
                <c:pt idx="9881">
                  <c:v>988.20600000000002</c:v>
                </c:pt>
                <c:pt idx="9882">
                  <c:v>988.30600000000004</c:v>
                </c:pt>
                <c:pt idx="9883">
                  <c:v>988.40599999999995</c:v>
                </c:pt>
                <c:pt idx="9884">
                  <c:v>988.50599999999997</c:v>
                </c:pt>
                <c:pt idx="9885">
                  <c:v>988.60599999999999</c:v>
                </c:pt>
                <c:pt idx="9886">
                  <c:v>988.70600000000002</c:v>
                </c:pt>
                <c:pt idx="9887">
                  <c:v>988.80600000000004</c:v>
                </c:pt>
                <c:pt idx="9888">
                  <c:v>988.90599999999995</c:v>
                </c:pt>
                <c:pt idx="9889">
                  <c:v>989.00599999999997</c:v>
                </c:pt>
                <c:pt idx="9890">
                  <c:v>989.10599999999999</c:v>
                </c:pt>
                <c:pt idx="9891">
                  <c:v>989.20600000000002</c:v>
                </c:pt>
                <c:pt idx="9892">
                  <c:v>989.30499999999995</c:v>
                </c:pt>
                <c:pt idx="9893">
                  <c:v>989.40499999999997</c:v>
                </c:pt>
                <c:pt idx="9894">
                  <c:v>989.505</c:v>
                </c:pt>
                <c:pt idx="9895">
                  <c:v>989.60500000000002</c:v>
                </c:pt>
                <c:pt idx="9896">
                  <c:v>989.70500000000004</c:v>
                </c:pt>
                <c:pt idx="9897">
                  <c:v>989.80499999999995</c:v>
                </c:pt>
                <c:pt idx="9898">
                  <c:v>989.90499999999997</c:v>
                </c:pt>
                <c:pt idx="9899">
                  <c:v>990.005</c:v>
                </c:pt>
                <c:pt idx="9900">
                  <c:v>990.10500000000002</c:v>
                </c:pt>
                <c:pt idx="9901">
                  <c:v>990.20500000000004</c:v>
                </c:pt>
                <c:pt idx="9902">
                  <c:v>990.30499999999995</c:v>
                </c:pt>
                <c:pt idx="9903">
                  <c:v>990.40499999999997</c:v>
                </c:pt>
                <c:pt idx="9904">
                  <c:v>990.505</c:v>
                </c:pt>
                <c:pt idx="9905">
                  <c:v>990.60500000000002</c:v>
                </c:pt>
                <c:pt idx="9906">
                  <c:v>990.70500000000004</c:v>
                </c:pt>
                <c:pt idx="9907">
                  <c:v>990.80499999999995</c:v>
                </c:pt>
                <c:pt idx="9908">
                  <c:v>990.90499999999997</c:v>
                </c:pt>
                <c:pt idx="9909">
                  <c:v>991.005</c:v>
                </c:pt>
                <c:pt idx="9910">
                  <c:v>991.10500000000002</c:v>
                </c:pt>
                <c:pt idx="9911">
                  <c:v>991.20500000000004</c:v>
                </c:pt>
                <c:pt idx="9912">
                  <c:v>991.30499999999995</c:v>
                </c:pt>
                <c:pt idx="9913">
                  <c:v>991.40499999999997</c:v>
                </c:pt>
                <c:pt idx="9914">
                  <c:v>991.505</c:v>
                </c:pt>
                <c:pt idx="9915">
                  <c:v>991.60500000000002</c:v>
                </c:pt>
                <c:pt idx="9916">
                  <c:v>991.70500000000004</c:v>
                </c:pt>
                <c:pt idx="9917">
                  <c:v>991.80499999999995</c:v>
                </c:pt>
                <c:pt idx="9918">
                  <c:v>991.90499999999997</c:v>
                </c:pt>
                <c:pt idx="9919">
                  <c:v>992.005</c:v>
                </c:pt>
                <c:pt idx="9920">
                  <c:v>992.10500000000002</c:v>
                </c:pt>
                <c:pt idx="9921">
                  <c:v>992.20500000000004</c:v>
                </c:pt>
                <c:pt idx="9922">
                  <c:v>992.30499999999995</c:v>
                </c:pt>
                <c:pt idx="9923">
                  <c:v>992.40499999999997</c:v>
                </c:pt>
                <c:pt idx="9924">
                  <c:v>992.505</c:v>
                </c:pt>
                <c:pt idx="9925">
                  <c:v>992.60500000000002</c:v>
                </c:pt>
                <c:pt idx="9926">
                  <c:v>992.70500000000004</c:v>
                </c:pt>
                <c:pt idx="9927">
                  <c:v>992.80499999999995</c:v>
                </c:pt>
                <c:pt idx="9928">
                  <c:v>992.90499999999997</c:v>
                </c:pt>
                <c:pt idx="9929">
                  <c:v>993.005</c:v>
                </c:pt>
                <c:pt idx="9930">
                  <c:v>993.10500000000002</c:v>
                </c:pt>
                <c:pt idx="9931">
                  <c:v>993.20500000000004</c:v>
                </c:pt>
                <c:pt idx="9932">
                  <c:v>993.30499999999995</c:v>
                </c:pt>
                <c:pt idx="9933">
                  <c:v>993.404</c:v>
                </c:pt>
                <c:pt idx="9934">
                  <c:v>993.50400000000002</c:v>
                </c:pt>
                <c:pt idx="9935">
                  <c:v>993.60400000000004</c:v>
                </c:pt>
                <c:pt idx="9936">
                  <c:v>993.70399999999995</c:v>
                </c:pt>
                <c:pt idx="9937">
                  <c:v>993.80399999999997</c:v>
                </c:pt>
                <c:pt idx="9938">
                  <c:v>993.904</c:v>
                </c:pt>
                <c:pt idx="9939">
                  <c:v>994.00400000000002</c:v>
                </c:pt>
                <c:pt idx="9940">
                  <c:v>994.10400000000004</c:v>
                </c:pt>
                <c:pt idx="9941">
                  <c:v>994.20399999999995</c:v>
                </c:pt>
                <c:pt idx="9942">
                  <c:v>994.30399999999997</c:v>
                </c:pt>
                <c:pt idx="9943">
                  <c:v>994.404</c:v>
                </c:pt>
                <c:pt idx="9944">
                  <c:v>994.50400000000002</c:v>
                </c:pt>
                <c:pt idx="9945">
                  <c:v>994.60400000000004</c:v>
                </c:pt>
                <c:pt idx="9946">
                  <c:v>994.70399999999995</c:v>
                </c:pt>
                <c:pt idx="9947">
                  <c:v>994.80399999999997</c:v>
                </c:pt>
                <c:pt idx="9948">
                  <c:v>994.904</c:v>
                </c:pt>
                <c:pt idx="9949">
                  <c:v>995.00400000000002</c:v>
                </c:pt>
                <c:pt idx="9950">
                  <c:v>995.10400000000004</c:v>
                </c:pt>
                <c:pt idx="9951">
                  <c:v>995.20399999999995</c:v>
                </c:pt>
                <c:pt idx="9952">
                  <c:v>995.30399999999997</c:v>
                </c:pt>
                <c:pt idx="9953">
                  <c:v>995.404</c:v>
                </c:pt>
                <c:pt idx="9954">
                  <c:v>995.50400000000002</c:v>
                </c:pt>
                <c:pt idx="9955">
                  <c:v>995.60400000000004</c:v>
                </c:pt>
                <c:pt idx="9956">
                  <c:v>995.70399999999995</c:v>
                </c:pt>
                <c:pt idx="9957">
                  <c:v>995.80399999999997</c:v>
                </c:pt>
                <c:pt idx="9958">
                  <c:v>995.904</c:v>
                </c:pt>
                <c:pt idx="9959">
                  <c:v>996.00400000000002</c:v>
                </c:pt>
                <c:pt idx="9960">
                  <c:v>996.10400000000004</c:v>
                </c:pt>
                <c:pt idx="9961">
                  <c:v>996.20399999999995</c:v>
                </c:pt>
                <c:pt idx="9962">
                  <c:v>996.30399999999997</c:v>
                </c:pt>
                <c:pt idx="9963">
                  <c:v>996.404</c:v>
                </c:pt>
                <c:pt idx="9964">
                  <c:v>996.50400000000002</c:v>
                </c:pt>
                <c:pt idx="9965">
                  <c:v>996.60400000000004</c:v>
                </c:pt>
                <c:pt idx="9966">
                  <c:v>996.70399999999995</c:v>
                </c:pt>
                <c:pt idx="9967">
                  <c:v>996.80399999999997</c:v>
                </c:pt>
                <c:pt idx="9968">
                  <c:v>996.904</c:v>
                </c:pt>
                <c:pt idx="9969">
                  <c:v>997.00400000000002</c:v>
                </c:pt>
                <c:pt idx="9970">
                  <c:v>997.10400000000004</c:v>
                </c:pt>
                <c:pt idx="9971">
                  <c:v>997.20399999999995</c:v>
                </c:pt>
                <c:pt idx="9972">
                  <c:v>997.30399999999997</c:v>
                </c:pt>
                <c:pt idx="9973">
                  <c:v>997.404</c:v>
                </c:pt>
                <c:pt idx="9974">
                  <c:v>997.50300000000004</c:v>
                </c:pt>
                <c:pt idx="9975">
                  <c:v>997.60299999999995</c:v>
                </c:pt>
                <c:pt idx="9976">
                  <c:v>997.70299999999997</c:v>
                </c:pt>
                <c:pt idx="9977">
                  <c:v>997.803</c:v>
                </c:pt>
                <c:pt idx="9978">
                  <c:v>997.90300000000002</c:v>
                </c:pt>
                <c:pt idx="9979">
                  <c:v>998.00300000000004</c:v>
                </c:pt>
                <c:pt idx="9980">
                  <c:v>998.10299999999995</c:v>
                </c:pt>
                <c:pt idx="9981">
                  <c:v>998.20299999999997</c:v>
                </c:pt>
                <c:pt idx="9982">
                  <c:v>998.303</c:v>
                </c:pt>
                <c:pt idx="9983">
                  <c:v>998.40300000000002</c:v>
                </c:pt>
                <c:pt idx="9984">
                  <c:v>998.50300000000004</c:v>
                </c:pt>
                <c:pt idx="9985">
                  <c:v>998.60299999999995</c:v>
                </c:pt>
                <c:pt idx="9986">
                  <c:v>998.70299999999997</c:v>
                </c:pt>
                <c:pt idx="9987">
                  <c:v>998.803</c:v>
                </c:pt>
                <c:pt idx="9988">
                  <c:v>998.90300000000002</c:v>
                </c:pt>
                <c:pt idx="9989">
                  <c:v>999.00300000000004</c:v>
                </c:pt>
                <c:pt idx="9990">
                  <c:v>999.10299999999995</c:v>
                </c:pt>
                <c:pt idx="9991">
                  <c:v>999.20299999999997</c:v>
                </c:pt>
                <c:pt idx="9992">
                  <c:v>999.303</c:v>
                </c:pt>
                <c:pt idx="9993">
                  <c:v>999.40300000000002</c:v>
                </c:pt>
                <c:pt idx="9994">
                  <c:v>999.50300000000004</c:v>
                </c:pt>
                <c:pt idx="9995">
                  <c:v>999.60299999999995</c:v>
                </c:pt>
                <c:pt idx="9996">
                  <c:v>999.70299999999997</c:v>
                </c:pt>
                <c:pt idx="9997">
                  <c:v>999.803</c:v>
                </c:pt>
                <c:pt idx="9998">
                  <c:v>999.90300000000002</c:v>
                </c:pt>
                <c:pt idx="9999">
                  <c:v>1000</c:v>
                </c:pt>
              </c:numCache>
            </c:numRef>
          </c:xVal>
          <c:yVal>
            <c:numRef>
              <c:f>Sheet1!$D$1:$D$99933</c:f>
              <c:numCache>
                <c:formatCode>General</c:formatCode>
                <c:ptCount val="99933"/>
                <c:pt idx="0">
                  <c:v>1.4228000000000001</c:v>
                </c:pt>
                <c:pt idx="1">
                  <c:v>1.28786</c:v>
                </c:pt>
                <c:pt idx="2">
                  <c:v>1.21082</c:v>
                </c:pt>
                <c:pt idx="3">
                  <c:v>1.4228000000000001</c:v>
                </c:pt>
                <c:pt idx="4">
                  <c:v>0.74799700000000002</c:v>
                </c:pt>
                <c:pt idx="5">
                  <c:v>0.979155</c:v>
                </c:pt>
                <c:pt idx="6">
                  <c:v>0.70335000000000003</c:v>
                </c:pt>
                <c:pt idx="7">
                  <c:v>1.28786</c:v>
                </c:pt>
                <c:pt idx="8">
                  <c:v>4.78681</c:v>
                </c:pt>
                <c:pt idx="9">
                  <c:v>4.8182400000000003</c:v>
                </c:pt>
                <c:pt idx="10">
                  <c:v>2.7945500000000001</c:v>
                </c:pt>
                <c:pt idx="11">
                  <c:v>1.21082</c:v>
                </c:pt>
                <c:pt idx="12">
                  <c:v>2.7408200000000001E-2</c:v>
                </c:pt>
                <c:pt idx="13">
                  <c:v>0.78842900000000005</c:v>
                </c:pt>
                <c:pt idx="14">
                  <c:v>1.26406</c:v>
                </c:pt>
                <c:pt idx="15">
                  <c:v>1.4228000000000001</c:v>
                </c:pt>
                <c:pt idx="16">
                  <c:v>1.2846299999999999</c:v>
                </c:pt>
                <c:pt idx="17">
                  <c:v>0.86692499999999995</c:v>
                </c:pt>
                <c:pt idx="18">
                  <c:v>0.184891</c:v>
                </c:pt>
                <c:pt idx="19">
                  <c:v>0.74798900000000001</c:v>
                </c:pt>
                <c:pt idx="20">
                  <c:v>0.10838399999999999</c:v>
                </c:pt>
                <c:pt idx="21">
                  <c:v>0.38828800000000002</c:v>
                </c:pt>
                <c:pt idx="22">
                  <c:v>0.74875899999999995</c:v>
                </c:pt>
                <c:pt idx="23">
                  <c:v>0.979155</c:v>
                </c:pt>
                <c:pt idx="24">
                  <c:v>1.0849899999999999</c:v>
                </c:pt>
                <c:pt idx="25">
                  <c:v>1.07131</c:v>
                </c:pt>
                <c:pt idx="26">
                  <c:v>0.94268600000000002</c:v>
                </c:pt>
                <c:pt idx="27">
                  <c:v>0.70335999999999999</c:v>
                </c:pt>
                <c:pt idx="28">
                  <c:v>0.35717900000000002</c:v>
                </c:pt>
                <c:pt idx="29">
                  <c:v>9.2243400000000003E-2</c:v>
                </c:pt>
                <c:pt idx="30">
                  <c:v>0.64161199999999996</c:v>
                </c:pt>
                <c:pt idx="31">
                  <c:v>1.2878499999999999</c:v>
                </c:pt>
                <c:pt idx="32">
                  <c:v>2.0280800000000001</c:v>
                </c:pt>
                <c:pt idx="33">
                  <c:v>2.8596200000000001</c:v>
                </c:pt>
                <c:pt idx="34">
                  <c:v>3.7799700000000001</c:v>
                </c:pt>
                <c:pt idx="35">
                  <c:v>4.7867800000000003</c:v>
                </c:pt>
                <c:pt idx="36">
                  <c:v>4.8504800000000001</c:v>
                </c:pt>
                <c:pt idx="37">
                  <c:v>4.7915900000000002</c:v>
                </c:pt>
                <c:pt idx="38">
                  <c:v>4.7812599999999996</c:v>
                </c:pt>
                <c:pt idx="39">
                  <c:v>4.8182400000000003</c:v>
                </c:pt>
                <c:pt idx="40">
                  <c:v>4.26858</c:v>
                </c:pt>
                <c:pt idx="41">
                  <c:v>3.7485900000000001</c:v>
                </c:pt>
                <c:pt idx="42">
                  <c:v>3.2574999999999998</c:v>
                </c:pt>
                <c:pt idx="43">
                  <c:v>2.7945600000000002</c:v>
                </c:pt>
                <c:pt idx="44">
                  <c:v>2.3590599999999999</c:v>
                </c:pt>
                <c:pt idx="45">
                  <c:v>1.9503600000000001</c:v>
                </c:pt>
                <c:pt idx="46">
                  <c:v>1.56782</c:v>
                </c:pt>
                <c:pt idx="47">
                  <c:v>1.2108300000000001</c:v>
                </c:pt>
                <c:pt idx="48">
                  <c:v>0.87882899999999997</c:v>
                </c:pt>
                <c:pt idx="49">
                  <c:v>0.57126500000000002</c:v>
                </c:pt>
                <c:pt idx="50">
                  <c:v>0.28762700000000002</c:v>
                </c:pt>
                <c:pt idx="51">
                  <c:v>2.7414999999999998E-2</c:v>
                </c:pt>
                <c:pt idx="52">
                  <c:v>0.20985799999999999</c:v>
                </c:pt>
                <c:pt idx="53">
                  <c:v>0.424626</c:v>
                </c:pt>
                <c:pt idx="54">
                  <c:v>0.61734100000000003</c:v>
                </c:pt>
                <c:pt idx="55">
                  <c:v>0.78841499999999998</c:v>
                </c:pt>
                <c:pt idx="56">
                  <c:v>0.93824600000000002</c:v>
                </c:pt>
                <c:pt idx="57">
                  <c:v>1.0672299999999999</c:v>
                </c:pt>
                <c:pt idx="58">
                  <c:v>1.17571</c:v>
                </c:pt>
                <c:pt idx="59">
                  <c:v>1.26407</c:v>
                </c:pt>
                <c:pt idx="60">
                  <c:v>1.33263</c:v>
                </c:pt>
                <c:pt idx="61">
                  <c:v>1.3817299999999999</c:v>
                </c:pt>
                <c:pt idx="62">
                  <c:v>1.41168</c:v>
                </c:pt>
                <c:pt idx="63">
                  <c:v>1.4228000000000001</c:v>
                </c:pt>
                <c:pt idx="64">
                  <c:v>1.41537</c:v>
                </c:pt>
                <c:pt idx="65">
                  <c:v>1.3896900000000001</c:v>
                </c:pt>
                <c:pt idx="66">
                  <c:v>1.34602</c:v>
                </c:pt>
                <c:pt idx="67">
                  <c:v>1.2846299999999999</c:v>
                </c:pt>
                <c:pt idx="68">
                  <c:v>1.2057800000000001</c:v>
                </c:pt>
                <c:pt idx="69">
                  <c:v>1.1097300000000001</c:v>
                </c:pt>
                <c:pt idx="70">
                  <c:v>0.99670000000000003</c:v>
                </c:pt>
                <c:pt idx="71">
                  <c:v>0.86692499999999995</c:v>
                </c:pt>
                <c:pt idx="72">
                  <c:v>0.72065100000000004</c:v>
                </c:pt>
                <c:pt idx="73">
                  <c:v>0.55808500000000005</c:v>
                </c:pt>
                <c:pt idx="74">
                  <c:v>0.37942900000000002</c:v>
                </c:pt>
                <c:pt idx="75">
                  <c:v>0.18490799999999999</c:v>
                </c:pt>
                <c:pt idx="76">
                  <c:v>2.5280799999999999E-2</c:v>
                </c:pt>
                <c:pt idx="77">
                  <c:v>0.25095699999999999</c:v>
                </c:pt>
                <c:pt idx="78">
                  <c:v>0.491919</c:v>
                </c:pt>
                <c:pt idx="79">
                  <c:v>0.74797999999999998</c:v>
                </c:pt>
                <c:pt idx="80">
                  <c:v>0.57430000000000003</c:v>
                </c:pt>
                <c:pt idx="81">
                  <c:v>0.409883</c:v>
                </c:pt>
                <c:pt idx="82">
                  <c:v>0.25461699999999998</c:v>
                </c:pt>
                <c:pt idx="83">
                  <c:v>0.108392</c:v>
                </c:pt>
                <c:pt idx="84">
                  <c:v>2.8898900000000002E-2</c:v>
                </c:pt>
                <c:pt idx="85">
                  <c:v>0.15736800000000001</c:v>
                </c:pt>
                <c:pt idx="86">
                  <c:v>0.27712700000000001</c:v>
                </c:pt>
                <c:pt idx="87">
                  <c:v>0.38827899999999999</c:v>
                </c:pt>
                <c:pt idx="88">
                  <c:v>0.49091000000000001</c:v>
                </c:pt>
                <c:pt idx="89">
                  <c:v>0.58514200000000005</c:v>
                </c:pt>
                <c:pt idx="90">
                  <c:v>0.67105800000000004</c:v>
                </c:pt>
                <c:pt idx="91">
                  <c:v>0.74875899999999995</c:v>
                </c:pt>
                <c:pt idx="92">
                  <c:v>0.81832700000000003</c:v>
                </c:pt>
                <c:pt idx="93">
                  <c:v>0.87985899999999995</c:v>
                </c:pt>
                <c:pt idx="94">
                  <c:v>0.93344099999999997</c:v>
                </c:pt>
                <c:pt idx="95">
                  <c:v>0.979155</c:v>
                </c:pt>
                <c:pt idx="96">
                  <c:v>1.01709</c:v>
                </c:pt>
                <c:pt idx="97">
                  <c:v>1.04731</c:v>
                </c:pt>
                <c:pt idx="98">
                  <c:v>1.06993</c:v>
                </c:pt>
                <c:pt idx="99">
                  <c:v>1.0849899999999999</c:v>
                </c:pt>
                <c:pt idx="100">
                  <c:v>1.09259</c:v>
                </c:pt>
                <c:pt idx="101">
                  <c:v>1.0928</c:v>
                </c:pt>
                <c:pt idx="102">
                  <c:v>1.0856699999999999</c:v>
                </c:pt>
                <c:pt idx="103">
                  <c:v>1.07131</c:v>
                </c:pt>
                <c:pt idx="104">
                  <c:v>1.04976</c:v>
                </c:pt>
                <c:pt idx="105">
                  <c:v>1.0210900000000001</c:v>
                </c:pt>
                <c:pt idx="106">
                  <c:v>0.98537799999999998</c:v>
                </c:pt>
                <c:pt idx="107">
                  <c:v>0.94268700000000005</c:v>
                </c:pt>
                <c:pt idx="108">
                  <c:v>0.89307199999999998</c:v>
                </c:pt>
                <c:pt idx="109">
                  <c:v>0.83660800000000002</c:v>
                </c:pt>
                <c:pt idx="110">
                  <c:v>0.77334099999999995</c:v>
                </c:pt>
                <c:pt idx="111">
                  <c:v>0.70335000000000003</c:v>
                </c:pt>
                <c:pt idx="112">
                  <c:v>0.626668</c:v>
                </c:pt>
                <c:pt idx="113">
                  <c:v>0.543381</c:v>
                </c:pt>
                <c:pt idx="114">
                  <c:v>0.45352799999999999</c:v>
                </c:pt>
                <c:pt idx="115">
                  <c:v>0.35716900000000001</c:v>
                </c:pt>
                <c:pt idx="116">
                  <c:v>0.25435999999999998</c:v>
                </c:pt>
                <c:pt idx="117">
                  <c:v>0.145146</c:v>
                </c:pt>
                <c:pt idx="118">
                  <c:v>2.95879E-2</c:v>
                </c:pt>
                <c:pt idx="119">
                  <c:v>9.2264100000000002E-2</c:v>
                </c:pt>
                <c:pt idx="120">
                  <c:v>0.22036600000000001</c:v>
                </c:pt>
                <c:pt idx="121">
                  <c:v>0.35466199999999998</c:v>
                </c:pt>
                <c:pt idx="122">
                  <c:v>0.49510500000000002</c:v>
                </c:pt>
                <c:pt idx="123">
                  <c:v>0.64164299999999996</c:v>
                </c:pt>
                <c:pt idx="124">
                  <c:v>0.79423699999999997</c:v>
                </c:pt>
                <c:pt idx="125">
                  <c:v>0.95284100000000005</c:v>
                </c:pt>
                <c:pt idx="126">
                  <c:v>1.1173999999999999</c:v>
                </c:pt>
                <c:pt idx="127">
                  <c:v>1.2878799999999999</c:v>
                </c:pt>
                <c:pt idx="128">
                  <c:v>1.46424</c:v>
                </c:pt>
                <c:pt idx="129">
                  <c:v>1.64642</c:v>
                </c:pt>
                <c:pt idx="130">
                  <c:v>1.8344</c:v>
                </c:pt>
                <c:pt idx="131">
                  <c:v>2.0281199999999999</c:v>
                </c:pt>
                <c:pt idx="132">
                  <c:v>2.2275399999999999</c:v>
                </c:pt>
                <c:pt idx="133">
                  <c:v>2.4326300000000001</c:v>
                </c:pt>
                <c:pt idx="134">
                  <c:v>2.6433499999999999</c:v>
                </c:pt>
                <c:pt idx="135">
                  <c:v>2.8596699999999999</c:v>
                </c:pt>
                <c:pt idx="136">
                  <c:v>3.0815199999999998</c:v>
                </c:pt>
                <c:pt idx="137">
                  <c:v>3.3088899999999999</c:v>
                </c:pt>
                <c:pt idx="138">
                  <c:v>3.5417399999999999</c:v>
                </c:pt>
                <c:pt idx="139">
                  <c:v>3.78003</c:v>
                </c:pt>
                <c:pt idx="140">
                  <c:v>4.02372</c:v>
                </c:pt>
                <c:pt idx="141">
                  <c:v>4.2727700000000004</c:v>
                </c:pt>
                <c:pt idx="142">
                  <c:v>4.5271600000000003</c:v>
                </c:pt>
                <c:pt idx="143">
                  <c:v>4.7868399999999998</c:v>
                </c:pt>
                <c:pt idx="144">
                  <c:v>4.9272900000000002</c:v>
                </c:pt>
                <c:pt idx="145">
                  <c:v>4.8985300000000001</c:v>
                </c:pt>
                <c:pt idx="146">
                  <c:v>4.8729300000000002</c:v>
                </c:pt>
                <c:pt idx="147">
                  <c:v>4.8504699999999996</c:v>
                </c:pt>
                <c:pt idx="148">
                  <c:v>4.8311299999999999</c:v>
                </c:pt>
                <c:pt idx="149">
                  <c:v>4.8148799999999996</c:v>
                </c:pt>
                <c:pt idx="150">
                  <c:v>4.8017200000000004</c:v>
                </c:pt>
                <c:pt idx="151">
                  <c:v>4.7915900000000002</c:v>
                </c:pt>
                <c:pt idx="152">
                  <c:v>4.78451</c:v>
                </c:pt>
                <c:pt idx="153">
                  <c:v>4.7804399999999996</c:v>
                </c:pt>
                <c:pt idx="154">
                  <c:v>4.7793599999999996</c:v>
                </c:pt>
                <c:pt idx="155">
                  <c:v>4.7812599999999996</c:v>
                </c:pt>
                <c:pt idx="156">
                  <c:v>4.7861200000000004</c:v>
                </c:pt>
                <c:pt idx="157">
                  <c:v>4.7939100000000003</c:v>
                </c:pt>
                <c:pt idx="158">
                  <c:v>4.8046199999999999</c:v>
                </c:pt>
                <c:pt idx="159">
                  <c:v>4.8182</c:v>
                </c:pt>
                <c:pt idx="160">
                  <c:v>4.6779599999999997</c:v>
                </c:pt>
                <c:pt idx="161">
                  <c:v>4.5396000000000001</c:v>
                </c:pt>
                <c:pt idx="162">
                  <c:v>4.4031399999999996</c:v>
                </c:pt>
                <c:pt idx="163">
                  <c:v>4.2685399999999998</c:v>
                </c:pt>
                <c:pt idx="164">
                  <c:v>4.1357900000000001</c:v>
                </c:pt>
                <c:pt idx="165">
                  <c:v>4.00488</c:v>
                </c:pt>
                <c:pt idx="166">
                  <c:v>3.8757999999999999</c:v>
                </c:pt>
                <c:pt idx="167">
                  <c:v>3.7485499999999998</c:v>
                </c:pt>
                <c:pt idx="168">
                  <c:v>3.6231</c:v>
                </c:pt>
                <c:pt idx="169">
                  <c:v>3.4994399999999999</c:v>
                </c:pt>
                <c:pt idx="170">
                  <c:v>3.3775599999999999</c:v>
                </c:pt>
                <c:pt idx="171">
                  <c:v>3.25746</c:v>
                </c:pt>
                <c:pt idx="172">
                  <c:v>3.1391100000000001</c:v>
                </c:pt>
                <c:pt idx="173">
                  <c:v>3.02251</c:v>
                </c:pt>
                <c:pt idx="174">
                  <c:v>2.9076499999999998</c:v>
                </c:pt>
                <c:pt idx="175">
                  <c:v>2.7945099999999998</c:v>
                </c:pt>
                <c:pt idx="176">
                  <c:v>2.68309</c:v>
                </c:pt>
                <c:pt idx="177">
                  <c:v>2.5733700000000002</c:v>
                </c:pt>
                <c:pt idx="178">
                  <c:v>2.4653499999999999</c:v>
                </c:pt>
                <c:pt idx="179">
                  <c:v>2.3590200000000001</c:v>
                </c:pt>
                <c:pt idx="180">
                  <c:v>2.2543700000000002</c:v>
                </c:pt>
                <c:pt idx="181">
                  <c:v>2.15137</c:v>
                </c:pt>
                <c:pt idx="182">
                  <c:v>2.05002</c:v>
                </c:pt>
                <c:pt idx="183">
                  <c:v>1.9503200000000001</c:v>
                </c:pt>
                <c:pt idx="184">
                  <c:v>1.85226</c:v>
                </c:pt>
                <c:pt idx="185">
                  <c:v>1.7558199999999999</c:v>
                </c:pt>
                <c:pt idx="186">
                  <c:v>1.661</c:v>
                </c:pt>
                <c:pt idx="187">
                  <c:v>1.56778</c:v>
                </c:pt>
                <c:pt idx="188">
                  <c:v>1.4761599999999999</c:v>
                </c:pt>
                <c:pt idx="189">
                  <c:v>1.3861300000000001</c:v>
                </c:pt>
                <c:pt idx="190">
                  <c:v>1.2976799999999999</c:v>
                </c:pt>
                <c:pt idx="191">
                  <c:v>1.21079</c:v>
                </c:pt>
                <c:pt idx="192">
                  <c:v>1.12547</c:v>
                </c:pt>
                <c:pt idx="193">
                  <c:v>1.0417099999999999</c:v>
                </c:pt>
                <c:pt idx="194">
                  <c:v>0.959476</c:v>
                </c:pt>
                <c:pt idx="195">
                  <c:v>0.87879099999999999</c:v>
                </c:pt>
                <c:pt idx="196">
                  <c:v>0.79963300000000004</c:v>
                </c:pt>
                <c:pt idx="197">
                  <c:v>0.72198700000000005</c:v>
                </c:pt>
                <c:pt idx="198">
                  <c:v>0.64586100000000002</c:v>
                </c:pt>
                <c:pt idx="199">
                  <c:v>0.57123900000000005</c:v>
                </c:pt>
                <c:pt idx="200">
                  <c:v>0.49810199999999999</c:v>
                </c:pt>
                <c:pt idx="201">
                  <c:v>0.42646099999999998</c:v>
                </c:pt>
                <c:pt idx="202">
                  <c:v>0.35629499999999997</c:v>
                </c:pt>
                <c:pt idx="203">
                  <c:v>0.28759299999999999</c:v>
                </c:pt>
                <c:pt idx="204">
                  <c:v>0.22037100000000001</c:v>
                </c:pt>
                <c:pt idx="205">
                  <c:v>0.15459400000000001</c:v>
                </c:pt>
                <c:pt idx="206">
                  <c:v>9.0270699999999995E-2</c:v>
                </c:pt>
                <c:pt idx="207">
                  <c:v>2.7374200000000001E-2</c:v>
                </c:pt>
                <c:pt idx="208">
                  <c:v>3.4075099999999997E-2</c:v>
                </c:pt>
                <c:pt idx="209">
                  <c:v>9.4097799999999995E-2</c:v>
                </c:pt>
                <c:pt idx="210">
                  <c:v>0.152701</c:v>
                </c:pt>
                <c:pt idx="211">
                  <c:v>0.20988499999999999</c:v>
                </c:pt>
                <c:pt idx="212">
                  <c:v>0.26567200000000002</c:v>
                </c:pt>
                <c:pt idx="213">
                  <c:v>0.32006299999999999</c:v>
                </c:pt>
                <c:pt idx="214">
                  <c:v>0.37304500000000002</c:v>
                </c:pt>
                <c:pt idx="215">
                  <c:v>0.42466100000000001</c:v>
                </c:pt>
                <c:pt idx="216">
                  <c:v>0.47488599999999997</c:v>
                </c:pt>
                <c:pt idx="217">
                  <c:v>0.52374799999999999</c:v>
                </c:pt>
                <c:pt idx="218">
                  <c:v>0.57123699999999999</c:v>
                </c:pt>
                <c:pt idx="219">
                  <c:v>0.61736899999999995</c:v>
                </c:pt>
                <c:pt idx="220">
                  <c:v>0.66215400000000002</c:v>
                </c:pt>
                <c:pt idx="221">
                  <c:v>0.70559300000000003</c:v>
                </c:pt>
                <c:pt idx="222">
                  <c:v>0.74768400000000002</c:v>
                </c:pt>
                <c:pt idx="223">
                  <c:v>0.78844400000000003</c:v>
                </c:pt>
                <c:pt idx="224">
                  <c:v>0.82786899999999997</c:v>
                </c:pt>
                <c:pt idx="225">
                  <c:v>0.86599000000000004</c:v>
                </c:pt>
                <c:pt idx="226">
                  <c:v>0.90277700000000005</c:v>
                </c:pt>
                <c:pt idx="227">
                  <c:v>0.938276</c:v>
                </c:pt>
                <c:pt idx="228">
                  <c:v>0.97245599999999999</c:v>
                </c:pt>
                <c:pt idx="229">
                  <c:v>1.0053399999999999</c:v>
                </c:pt>
                <c:pt idx="230">
                  <c:v>1.03694</c:v>
                </c:pt>
                <c:pt idx="231">
                  <c:v>1.06724</c:v>
                </c:pt>
                <c:pt idx="232">
                  <c:v>1.0962700000000001</c:v>
                </c:pt>
                <c:pt idx="233">
                  <c:v>1.12402</c:v>
                </c:pt>
                <c:pt idx="234">
                  <c:v>1.1505099999999999</c:v>
                </c:pt>
                <c:pt idx="235">
                  <c:v>1.1757299999999999</c:v>
                </c:pt>
                <c:pt idx="236">
                  <c:v>1.1996899999999999</c:v>
                </c:pt>
                <c:pt idx="237">
                  <c:v>1.2223999999999999</c:v>
                </c:pt>
                <c:pt idx="238">
                  <c:v>1.24386</c:v>
                </c:pt>
                <c:pt idx="239">
                  <c:v>1.2640800000000001</c:v>
                </c:pt>
                <c:pt idx="240">
                  <c:v>1.2830600000000001</c:v>
                </c:pt>
                <c:pt idx="241">
                  <c:v>1.3008200000000001</c:v>
                </c:pt>
                <c:pt idx="242">
                  <c:v>1.3173299999999999</c:v>
                </c:pt>
                <c:pt idx="243">
                  <c:v>1.33264</c:v>
                </c:pt>
                <c:pt idx="244">
                  <c:v>1.3467199999999999</c:v>
                </c:pt>
                <c:pt idx="245">
                  <c:v>1.3595999999999999</c:v>
                </c:pt>
                <c:pt idx="246">
                  <c:v>1.37127</c:v>
                </c:pt>
                <c:pt idx="247">
                  <c:v>1.38174</c:v>
                </c:pt>
                <c:pt idx="248">
                  <c:v>1.3910100000000001</c:v>
                </c:pt>
                <c:pt idx="249">
                  <c:v>1.3990899999999999</c:v>
                </c:pt>
                <c:pt idx="250">
                  <c:v>1.4059699999999999</c:v>
                </c:pt>
                <c:pt idx="251">
                  <c:v>1.4116899999999999</c:v>
                </c:pt>
                <c:pt idx="252">
                  <c:v>1.4162300000000001</c:v>
                </c:pt>
                <c:pt idx="253">
                  <c:v>1.4195800000000001</c:v>
                </c:pt>
                <c:pt idx="254">
                  <c:v>1.42177</c:v>
                </c:pt>
                <c:pt idx="255">
                  <c:v>1.4228000000000001</c:v>
                </c:pt>
                <c:pt idx="256">
                  <c:v>1.4226700000000001</c:v>
                </c:pt>
                <c:pt idx="257">
                  <c:v>1.4213899999999999</c:v>
                </c:pt>
                <c:pt idx="258">
                  <c:v>1.4189499999999999</c:v>
                </c:pt>
                <c:pt idx="259">
                  <c:v>1.41537</c:v>
                </c:pt>
                <c:pt idx="260">
                  <c:v>1.4106399999999999</c:v>
                </c:pt>
                <c:pt idx="261">
                  <c:v>1.4048</c:v>
                </c:pt>
                <c:pt idx="262">
                  <c:v>1.3977999999999999</c:v>
                </c:pt>
                <c:pt idx="263">
                  <c:v>1.38968</c:v>
                </c:pt>
                <c:pt idx="264">
                  <c:v>1.3804399999999999</c:v>
                </c:pt>
                <c:pt idx="265">
                  <c:v>1.37008</c:v>
                </c:pt>
                <c:pt idx="266">
                  <c:v>1.3586</c:v>
                </c:pt>
                <c:pt idx="267">
                  <c:v>1.3460099999999999</c:v>
                </c:pt>
                <c:pt idx="268">
                  <c:v>1.3323100000000001</c:v>
                </c:pt>
                <c:pt idx="269">
                  <c:v>1.31751</c:v>
                </c:pt>
                <c:pt idx="270">
                  <c:v>1.3016000000000001</c:v>
                </c:pt>
                <c:pt idx="271">
                  <c:v>1.28461</c:v>
                </c:pt>
                <c:pt idx="272">
                  <c:v>1.2665299999999999</c:v>
                </c:pt>
                <c:pt idx="273">
                  <c:v>1.24736</c:v>
                </c:pt>
                <c:pt idx="274">
                  <c:v>1.2271000000000001</c:v>
                </c:pt>
                <c:pt idx="275">
                  <c:v>1.20577</c:v>
                </c:pt>
                <c:pt idx="276">
                  <c:v>1.1833499999999999</c:v>
                </c:pt>
                <c:pt idx="277">
                  <c:v>1.15988</c:v>
                </c:pt>
                <c:pt idx="278">
                  <c:v>1.13531</c:v>
                </c:pt>
                <c:pt idx="279">
                  <c:v>1.1096999999999999</c:v>
                </c:pt>
                <c:pt idx="280">
                  <c:v>1.0830299999999999</c:v>
                </c:pt>
                <c:pt idx="281">
                  <c:v>1.0552900000000001</c:v>
                </c:pt>
                <c:pt idx="282">
                  <c:v>1.0265</c:v>
                </c:pt>
                <c:pt idx="283">
                  <c:v>0.99666999999999994</c:v>
                </c:pt>
                <c:pt idx="284">
                  <c:v>0.96578299999999995</c:v>
                </c:pt>
                <c:pt idx="285">
                  <c:v>0.933863</c:v>
                </c:pt>
                <c:pt idx="286">
                  <c:v>0.90089600000000003</c:v>
                </c:pt>
                <c:pt idx="287">
                  <c:v>0.86689400000000005</c:v>
                </c:pt>
                <c:pt idx="288">
                  <c:v>0.83186099999999996</c:v>
                </c:pt>
                <c:pt idx="289">
                  <c:v>0.79580899999999999</c:v>
                </c:pt>
                <c:pt idx="290">
                  <c:v>0.75871599999999995</c:v>
                </c:pt>
                <c:pt idx="291">
                  <c:v>0.72062000000000004</c:v>
                </c:pt>
                <c:pt idx="292">
                  <c:v>0.68148200000000003</c:v>
                </c:pt>
                <c:pt idx="293">
                  <c:v>0.64134899999999995</c:v>
                </c:pt>
                <c:pt idx="294">
                  <c:v>0.60019900000000004</c:v>
                </c:pt>
                <c:pt idx="295">
                  <c:v>0.55803700000000001</c:v>
                </c:pt>
                <c:pt idx="296">
                  <c:v>0.51486699999999996</c:v>
                </c:pt>
                <c:pt idx="297">
                  <c:v>0.47070899999999999</c:v>
                </c:pt>
                <c:pt idx="298">
                  <c:v>0.425543</c:v>
                </c:pt>
                <c:pt idx="299">
                  <c:v>0.37938899999999998</c:v>
                </c:pt>
                <c:pt idx="300">
                  <c:v>0.33222800000000002</c:v>
                </c:pt>
                <c:pt idx="301">
                  <c:v>0.28409699999999999</c:v>
                </c:pt>
                <c:pt idx="302">
                  <c:v>0.23496700000000001</c:v>
                </c:pt>
                <c:pt idx="303">
                  <c:v>0.184859</c:v>
                </c:pt>
                <c:pt idx="304">
                  <c:v>0.13377</c:v>
                </c:pt>
                <c:pt idx="305">
                  <c:v>8.1712099999999996E-2</c:v>
                </c:pt>
                <c:pt idx="306">
                  <c:v>2.8666199999999999E-2</c:v>
                </c:pt>
                <c:pt idx="307">
                  <c:v>2.5338699999999999E-2</c:v>
                </c:pt>
                <c:pt idx="308">
                  <c:v>8.0322500000000005E-2</c:v>
                </c:pt>
                <c:pt idx="309">
                  <c:v>0.13624700000000001</c:v>
                </c:pt>
                <c:pt idx="310">
                  <c:v>0.193166</c:v>
                </c:pt>
                <c:pt idx="311">
                  <c:v>0.25101499999999999</c:v>
                </c:pt>
                <c:pt idx="312">
                  <c:v>0.30983300000000003</c:v>
                </c:pt>
                <c:pt idx="313">
                  <c:v>0.36960399999999999</c:v>
                </c:pt>
                <c:pt idx="314">
                  <c:v>0.43032399999999998</c:v>
                </c:pt>
                <c:pt idx="315">
                  <c:v>0.491979</c:v>
                </c:pt>
                <c:pt idx="316">
                  <c:v>0.554589</c:v>
                </c:pt>
                <c:pt idx="317">
                  <c:v>0.61814100000000005</c:v>
                </c:pt>
                <c:pt idx="318">
                  <c:v>0.68262999999999996</c:v>
                </c:pt>
                <c:pt idx="319">
                  <c:v>0.74795599999999995</c:v>
                </c:pt>
                <c:pt idx="320">
                  <c:v>0.70365999999999995</c:v>
                </c:pt>
                <c:pt idx="321">
                  <c:v>0.65994900000000001</c:v>
                </c:pt>
                <c:pt idx="322">
                  <c:v>0.61681699999999995</c:v>
                </c:pt>
                <c:pt idx="323">
                  <c:v>0.57425899999999996</c:v>
                </c:pt>
                <c:pt idx="324">
                  <c:v>0.53229499999999996</c:v>
                </c:pt>
                <c:pt idx="325">
                  <c:v>0.49089700000000003</c:v>
                </c:pt>
                <c:pt idx="326">
                  <c:v>0.45008300000000001</c:v>
                </c:pt>
                <c:pt idx="327">
                  <c:v>0.40984100000000001</c:v>
                </c:pt>
                <c:pt idx="328">
                  <c:v>0.370166</c:v>
                </c:pt>
                <c:pt idx="329">
                  <c:v>0.331069</c:v>
                </c:pt>
                <c:pt idx="330">
                  <c:v>0.29254599999999997</c:v>
                </c:pt>
                <c:pt idx="331">
                  <c:v>0.25457400000000002</c:v>
                </c:pt>
                <c:pt idx="332">
                  <c:v>0.21718199999999999</c:v>
                </c:pt>
                <c:pt idx="333">
                  <c:v>0.18034800000000001</c:v>
                </c:pt>
                <c:pt idx="334">
                  <c:v>0.14407500000000001</c:v>
                </c:pt>
                <c:pt idx="335">
                  <c:v>0.108358</c:v>
                </c:pt>
                <c:pt idx="336">
                  <c:v>7.3208200000000001E-2</c:v>
                </c:pt>
                <c:pt idx="337">
                  <c:v>3.8611899999999998E-2</c:v>
                </c:pt>
                <c:pt idx="338">
                  <c:v>4.5722599999999999E-3</c:v>
                </c:pt>
                <c:pt idx="339">
                  <c:v>2.8924999999999999E-2</c:v>
                </c:pt>
                <c:pt idx="340">
                  <c:v>6.1859499999999998E-2</c:v>
                </c:pt>
                <c:pt idx="341">
                  <c:v>9.4254099999999993E-2</c:v>
                </c:pt>
                <c:pt idx="342">
                  <c:v>0.12608800000000001</c:v>
                </c:pt>
                <c:pt idx="343">
                  <c:v>0.157386</c:v>
                </c:pt>
                <c:pt idx="344">
                  <c:v>0.188143</c:v>
                </c:pt>
                <c:pt idx="345">
                  <c:v>0.21834799999999999</c:v>
                </c:pt>
                <c:pt idx="346">
                  <c:v>0.24801599999999999</c:v>
                </c:pt>
                <c:pt idx="347">
                  <c:v>0.27714499999999997</c:v>
                </c:pt>
                <c:pt idx="348">
                  <c:v>0.30573899999999998</c:v>
                </c:pt>
                <c:pt idx="349">
                  <c:v>0.333787</c:v>
                </c:pt>
                <c:pt idx="350">
                  <c:v>0.36130400000000001</c:v>
                </c:pt>
                <c:pt idx="351">
                  <c:v>0.38828800000000002</c:v>
                </c:pt>
                <c:pt idx="352">
                  <c:v>0.414744</c:v>
                </c:pt>
                <c:pt idx="353">
                  <c:v>0.44066100000000002</c:v>
                </c:pt>
                <c:pt idx="354">
                  <c:v>0.46606300000000001</c:v>
                </c:pt>
                <c:pt idx="355">
                  <c:v>0.49092799999999998</c:v>
                </c:pt>
                <c:pt idx="356">
                  <c:v>0.51526499999999997</c:v>
                </c:pt>
                <c:pt idx="357">
                  <c:v>0.53907799999999995</c:v>
                </c:pt>
                <c:pt idx="358">
                  <c:v>0.56237400000000004</c:v>
                </c:pt>
                <c:pt idx="359">
                  <c:v>0.58515099999999998</c:v>
                </c:pt>
                <c:pt idx="360">
                  <c:v>0.607406</c:v>
                </c:pt>
                <c:pt idx="361">
                  <c:v>0.62914499999999995</c:v>
                </c:pt>
                <c:pt idx="362">
                  <c:v>0.65035699999999996</c:v>
                </c:pt>
                <c:pt idx="363">
                  <c:v>0.67106699999999997</c:v>
                </c:pt>
                <c:pt idx="364">
                  <c:v>0.69125400000000004</c:v>
                </c:pt>
                <c:pt idx="365">
                  <c:v>0.71093300000000004</c:v>
                </c:pt>
                <c:pt idx="366">
                  <c:v>0.73010200000000003</c:v>
                </c:pt>
                <c:pt idx="367">
                  <c:v>0.74875899999999995</c:v>
                </c:pt>
                <c:pt idx="368">
                  <c:v>0.76691100000000001</c:v>
                </c:pt>
                <c:pt idx="369">
                  <c:v>0.784555</c:v>
                </c:pt>
                <c:pt idx="370">
                  <c:v>0.80169699999999999</c:v>
                </c:pt>
                <c:pt idx="371">
                  <c:v>0.81832700000000003</c:v>
                </c:pt>
                <c:pt idx="372">
                  <c:v>0.83446100000000001</c:v>
                </c:pt>
                <c:pt idx="373">
                  <c:v>0.85008600000000001</c:v>
                </c:pt>
                <c:pt idx="374">
                  <c:v>0.86522900000000003</c:v>
                </c:pt>
                <c:pt idx="375">
                  <c:v>0.87985899999999995</c:v>
                </c:pt>
                <c:pt idx="376">
                  <c:v>0.89399300000000004</c:v>
                </c:pt>
                <c:pt idx="377">
                  <c:v>0.90763799999999994</c:v>
                </c:pt>
                <c:pt idx="378">
                  <c:v>0.92078099999999996</c:v>
                </c:pt>
                <c:pt idx="379">
                  <c:v>0.93344099999999997</c:v>
                </c:pt>
                <c:pt idx="380">
                  <c:v>0.945604</c:v>
                </c:pt>
                <c:pt idx="381">
                  <c:v>0.95726999999999995</c:v>
                </c:pt>
                <c:pt idx="382">
                  <c:v>0.96845400000000004</c:v>
                </c:pt>
                <c:pt idx="383">
                  <c:v>0.97914500000000004</c:v>
                </c:pt>
                <c:pt idx="384">
                  <c:v>0.98936000000000002</c:v>
                </c:pt>
                <c:pt idx="385">
                  <c:v>0.99907800000000002</c:v>
                </c:pt>
                <c:pt idx="386">
                  <c:v>1.0083299999999999</c:v>
                </c:pt>
                <c:pt idx="387">
                  <c:v>1.01708</c:v>
                </c:pt>
                <c:pt idx="388">
                  <c:v>1.02536</c:v>
                </c:pt>
                <c:pt idx="389">
                  <c:v>1.03315</c:v>
                </c:pt>
                <c:pt idx="390">
                  <c:v>1.0404800000000001</c:v>
                </c:pt>
                <c:pt idx="391">
                  <c:v>1.04731</c:v>
                </c:pt>
                <c:pt idx="392">
                  <c:v>1.0536799999999999</c:v>
                </c:pt>
                <c:pt idx="393">
                  <c:v>1.0595699999999999</c:v>
                </c:pt>
                <c:pt idx="394">
                  <c:v>1.0649900000000001</c:v>
                </c:pt>
                <c:pt idx="395">
                  <c:v>1.06992</c:v>
                </c:pt>
                <c:pt idx="396">
                  <c:v>1.07439</c:v>
                </c:pt>
                <c:pt idx="397">
                  <c:v>1.0784</c:v>
                </c:pt>
                <c:pt idx="398">
                  <c:v>1.0819300000000001</c:v>
                </c:pt>
                <c:pt idx="399">
                  <c:v>1.0849899999999999</c:v>
                </c:pt>
                <c:pt idx="400">
                  <c:v>1.08758</c:v>
                </c:pt>
                <c:pt idx="401">
                  <c:v>1.08972</c:v>
                </c:pt>
                <c:pt idx="402">
                  <c:v>1.09138</c:v>
                </c:pt>
                <c:pt idx="403">
                  <c:v>1.0925800000000001</c:v>
                </c:pt>
                <c:pt idx="404">
                  <c:v>1.0933299999999999</c:v>
                </c:pt>
                <c:pt idx="405">
                  <c:v>1.09361</c:v>
                </c:pt>
                <c:pt idx="406">
                  <c:v>1.09344</c:v>
                </c:pt>
                <c:pt idx="407">
                  <c:v>1.0927899999999999</c:v>
                </c:pt>
                <c:pt idx="408">
                  <c:v>1.0916999999999999</c:v>
                </c:pt>
                <c:pt idx="409">
                  <c:v>1.0901400000000001</c:v>
                </c:pt>
                <c:pt idx="410">
                  <c:v>1.0881400000000001</c:v>
                </c:pt>
                <c:pt idx="411">
                  <c:v>1.08568</c:v>
                </c:pt>
                <c:pt idx="412">
                  <c:v>1.08277</c:v>
                </c:pt>
                <c:pt idx="413">
                  <c:v>1.0793999999999999</c:v>
                </c:pt>
                <c:pt idx="414">
                  <c:v>1.07558</c:v>
                </c:pt>
                <c:pt idx="415">
                  <c:v>1.07131</c:v>
                </c:pt>
                <c:pt idx="416">
                  <c:v>1.0665899999999999</c:v>
                </c:pt>
                <c:pt idx="417">
                  <c:v>1.0614300000000001</c:v>
                </c:pt>
                <c:pt idx="418">
                  <c:v>1.05582</c:v>
                </c:pt>
                <c:pt idx="419">
                  <c:v>1.04976</c:v>
                </c:pt>
                <c:pt idx="420">
                  <c:v>1.04325</c:v>
                </c:pt>
                <c:pt idx="421">
                  <c:v>1.0363100000000001</c:v>
                </c:pt>
                <c:pt idx="422">
                  <c:v>1.0289200000000001</c:v>
                </c:pt>
                <c:pt idx="423">
                  <c:v>1.0210999999999999</c:v>
                </c:pt>
                <c:pt idx="424">
                  <c:v>1.0128299999999999</c:v>
                </c:pt>
                <c:pt idx="425">
                  <c:v>1.0041199999999999</c:v>
                </c:pt>
                <c:pt idx="426">
                  <c:v>0.99497500000000005</c:v>
                </c:pt>
                <c:pt idx="427">
                  <c:v>0.98538700000000001</c:v>
                </c:pt>
                <c:pt idx="428">
                  <c:v>0.97536199999999995</c:v>
                </c:pt>
                <c:pt idx="429">
                  <c:v>0.96491000000000005</c:v>
                </c:pt>
                <c:pt idx="430">
                  <c:v>0.95401800000000003</c:v>
                </c:pt>
                <c:pt idx="431">
                  <c:v>0.94270500000000002</c:v>
                </c:pt>
                <c:pt idx="432">
                  <c:v>0.93094100000000002</c:v>
                </c:pt>
                <c:pt idx="433">
                  <c:v>0.91875300000000004</c:v>
                </c:pt>
                <c:pt idx="434">
                  <c:v>0.90613999999999995</c:v>
                </c:pt>
                <c:pt idx="435">
                  <c:v>0.89309099999999997</c:v>
                </c:pt>
                <c:pt idx="436">
                  <c:v>0.87961400000000001</c:v>
                </c:pt>
                <c:pt idx="437">
                  <c:v>0.86570899999999995</c:v>
                </c:pt>
                <c:pt idx="438">
                  <c:v>0.85137399999999996</c:v>
                </c:pt>
                <c:pt idx="439">
                  <c:v>0.83662700000000001</c:v>
                </c:pt>
                <c:pt idx="440">
                  <c:v>0.82144700000000004</c:v>
                </c:pt>
                <c:pt idx="441">
                  <c:v>0.80583400000000005</c:v>
                </c:pt>
                <c:pt idx="442">
                  <c:v>0.78981500000000004</c:v>
                </c:pt>
                <c:pt idx="443">
                  <c:v>0.77337</c:v>
                </c:pt>
                <c:pt idx="444">
                  <c:v>0.75649699999999998</c:v>
                </c:pt>
                <c:pt idx="445">
                  <c:v>0.739205</c:v>
                </c:pt>
                <c:pt idx="446">
                  <c:v>0.72150300000000001</c:v>
                </c:pt>
                <c:pt idx="447">
                  <c:v>0.70337899999999998</c:v>
                </c:pt>
                <c:pt idx="448">
                  <c:v>0.68483300000000003</c:v>
                </c:pt>
                <c:pt idx="449">
                  <c:v>0.66586299999999998</c:v>
                </c:pt>
                <c:pt idx="450">
                  <c:v>0.64649800000000002</c:v>
                </c:pt>
                <c:pt idx="451">
                  <c:v>0.62670700000000001</c:v>
                </c:pt>
                <c:pt idx="452">
                  <c:v>0.60649900000000001</c:v>
                </c:pt>
                <c:pt idx="453">
                  <c:v>0.58588300000000004</c:v>
                </c:pt>
                <c:pt idx="454">
                  <c:v>0.56485700000000005</c:v>
                </c:pt>
                <c:pt idx="455">
                  <c:v>0.54340999999999995</c:v>
                </c:pt>
                <c:pt idx="456">
                  <c:v>0.52156199999999997</c:v>
                </c:pt>
                <c:pt idx="457">
                  <c:v>0.499311</c:v>
                </c:pt>
                <c:pt idx="458">
                  <c:v>0.47663699999999998</c:v>
                </c:pt>
                <c:pt idx="459">
                  <c:v>0.453567</c:v>
                </c:pt>
                <c:pt idx="460">
                  <c:v>0.43009199999999997</c:v>
                </c:pt>
                <c:pt idx="461">
                  <c:v>0.40619899999999998</c:v>
                </c:pt>
                <c:pt idx="462">
                  <c:v>0.381909</c:v>
                </c:pt>
                <c:pt idx="463">
                  <c:v>0.357209</c:v>
                </c:pt>
                <c:pt idx="464">
                  <c:v>0.33210899999999999</c:v>
                </c:pt>
                <c:pt idx="465">
                  <c:v>0.30660900000000002</c:v>
                </c:pt>
                <c:pt idx="466">
                  <c:v>0.28070600000000001</c:v>
                </c:pt>
                <c:pt idx="467">
                  <c:v>0.25440000000000002</c:v>
                </c:pt>
                <c:pt idx="468">
                  <c:v>0.22770000000000001</c:v>
                </c:pt>
                <c:pt idx="469">
                  <c:v>0.200596</c:v>
                </c:pt>
                <c:pt idx="470">
                  <c:v>0.173095</c:v>
                </c:pt>
                <c:pt idx="471">
                  <c:v>0.14519699999999999</c:v>
                </c:pt>
                <c:pt idx="472">
                  <c:v>0.11690200000000001</c:v>
                </c:pt>
                <c:pt idx="473">
                  <c:v>8.8207599999999997E-2</c:v>
                </c:pt>
                <c:pt idx="474">
                  <c:v>5.9123799999999997E-2</c:v>
                </c:pt>
                <c:pt idx="475">
                  <c:v>2.9649600000000002E-2</c:v>
                </c:pt>
                <c:pt idx="476">
                  <c:v>2.2641299999999999E-4</c:v>
                </c:pt>
                <c:pt idx="477">
                  <c:v>3.04947E-2</c:v>
                </c:pt>
                <c:pt idx="478">
                  <c:v>6.11564E-2</c:v>
                </c:pt>
                <c:pt idx="479">
                  <c:v>9.2201900000000003E-2</c:v>
                </c:pt>
                <c:pt idx="480">
                  <c:v>0.123643</c:v>
                </c:pt>
                <c:pt idx="481">
                  <c:v>0.155469</c:v>
                </c:pt>
                <c:pt idx="482">
                  <c:v>0.187693</c:v>
                </c:pt>
                <c:pt idx="483">
                  <c:v>0.220304</c:v>
                </c:pt>
                <c:pt idx="484">
                  <c:v>0.25329299999999999</c:v>
                </c:pt>
                <c:pt idx="485">
                  <c:v>0.28667100000000001</c:v>
                </c:pt>
                <c:pt idx="486">
                  <c:v>0.32043899999999997</c:v>
                </c:pt>
                <c:pt idx="487">
                  <c:v>0.35458899999999999</c:v>
                </c:pt>
                <c:pt idx="488">
                  <c:v>0.38912000000000002</c:v>
                </c:pt>
                <c:pt idx="489">
                  <c:v>0.424043</c:v>
                </c:pt>
                <c:pt idx="490">
                  <c:v>0.459339</c:v>
                </c:pt>
                <c:pt idx="491">
                  <c:v>0.49502000000000002</c:v>
                </c:pt>
                <c:pt idx="492">
                  <c:v>0.53108500000000003</c:v>
                </c:pt>
                <c:pt idx="493">
                  <c:v>0.56752599999999997</c:v>
                </c:pt>
                <c:pt idx="494">
                  <c:v>0.60435399999999995</c:v>
                </c:pt>
                <c:pt idx="495">
                  <c:v>0.64155799999999996</c:v>
                </c:pt>
                <c:pt idx="496">
                  <c:v>0.67913999999999997</c:v>
                </c:pt>
                <c:pt idx="497">
                  <c:v>0.71710099999999999</c:v>
                </c:pt>
                <c:pt idx="498">
                  <c:v>0.75544100000000003</c:v>
                </c:pt>
                <c:pt idx="499">
                  <c:v>0.79413999999999996</c:v>
                </c:pt>
                <c:pt idx="500">
                  <c:v>0.83323100000000005</c:v>
                </c:pt>
                <c:pt idx="501">
                  <c:v>0.87269300000000005</c:v>
                </c:pt>
                <c:pt idx="502">
                  <c:v>0.91252699999999998</c:v>
                </c:pt>
                <c:pt idx="503">
                  <c:v>0.95274400000000004</c:v>
                </c:pt>
                <c:pt idx="504">
                  <c:v>0.99332399999999998</c:v>
                </c:pt>
                <c:pt idx="505">
                  <c:v>1.0342800000000001</c:v>
                </c:pt>
                <c:pt idx="506">
                  <c:v>1.07561</c:v>
                </c:pt>
                <c:pt idx="507">
                  <c:v>1.1173</c:v>
                </c:pt>
                <c:pt idx="508">
                  <c:v>1.1593599999999999</c:v>
                </c:pt>
                <c:pt idx="509">
                  <c:v>1.2017899999999999</c:v>
                </c:pt>
                <c:pt idx="510">
                  <c:v>1.2445999999999999</c:v>
                </c:pt>
                <c:pt idx="511">
                  <c:v>1.2877700000000001</c:v>
                </c:pt>
                <c:pt idx="512">
                  <c:v>1.33131</c:v>
                </c:pt>
                <c:pt idx="513">
                  <c:v>1.37521</c:v>
                </c:pt>
                <c:pt idx="514">
                  <c:v>1.4194800000000001</c:v>
                </c:pt>
                <c:pt idx="515">
                  <c:v>1.4641200000000001</c:v>
                </c:pt>
                <c:pt idx="516">
                  <c:v>1.50911</c:v>
                </c:pt>
                <c:pt idx="517">
                  <c:v>1.5544800000000001</c:v>
                </c:pt>
                <c:pt idx="518">
                  <c:v>1.6002099999999999</c:v>
                </c:pt>
                <c:pt idx="519">
                  <c:v>1.6463000000000001</c:v>
                </c:pt>
                <c:pt idx="520">
                  <c:v>1.6927399999999999</c:v>
                </c:pt>
                <c:pt idx="521">
                  <c:v>1.73956</c:v>
                </c:pt>
                <c:pt idx="522">
                  <c:v>1.7867299999999999</c:v>
                </c:pt>
                <c:pt idx="523">
                  <c:v>1.83426</c:v>
                </c:pt>
                <c:pt idx="524">
                  <c:v>1.88215</c:v>
                </c:pt>
                <c:pt idx="525">
                  <c:v>1.9303999999999999</c:v>
                </c:pt>
                <c:pt idx="526">
                  <c:v>1.9790099999999999</c:v>
                </c:pt>
                <c:pt idx="527">
                  <c:v>2.0279699999999998</c:v>
                </c:pt>
                <c:pt idx="528">
                  <c:v>2.0773000000000001</c:v>
                </c:pt>
                <c:pt idx="529">
                  <c:v>2.12697</c:v>
                </c:pt>
                <c:pt idx="530">
                  <c:v>2.177</c:v>
                </c:pt>
                <c:pt idx="531">
                  <c:v>2.2273999999999998</c:v>
                </c:pt>
                <c:pt idx="532">
                  <c:v>2.2781400000000001</c:v>
                </c:pt>
                <c:pt idx="533">
                  <c:v>2.3292299999999999</c:v>
                </c:pt>
                <c:pt idx="534">
                  <c:v>2.3806799999999999</c:v>
                </c:pt>
                <c:pt idx="535">
                  <c:v>2.43248</c:v>
                </c:pt>
                <c:pt idx="536">
                  <c:v>2.4846300000000001</c:v>
                </c:pt>
                <c:pt idx="537">
                  <c:v>2.5371299999999999</c:v>
                </c:pt>
                <c:pt idx="538">
                  <c:v>2.5899899999999998</c:v>
                </c:pt>
                <c:pt idx="539">
                  <c:v>2.6431900000000002</c:v>
                </c:pt>
                <c:pt idx="540">
                  <c:v>2.6967400000000001</c:v>
                </c:pt>
                <c:pt idx="541">
                  <c:v>2.7506400000000002</c:v>
                </c:pt>
                <c:pt idx="542">
                  <c:v>2.8048899999999999</c:v>
                </c:pt>
                <c:pt idx="543">
                  <c:v>2.8594900000000001</c:v>
                </c:pt>
                <c:pt idx="544">
                  <c:v>2.9144299999999999</c:v>
                </c:pt>
                <c:pt idx="545">
                  <c:v>2.9697200000000001</c:v>
                </c:pt>
                <c:pt idx="546">
                  <c:v>3.02536</c:v>
                </c:pt>
                <c:pt idx="547">
                  <c:v>3.08134</c:v>
                </c:pt>
                <c:pt idx="548">
                  <c:v>3.1376599999999999</c:v>
                </c:pt>
                <c:pt idx="549">
                  <c:v>3.1943299999999999</c:v>
                </c:pt>
                <c:pt idx="550">
                  <c:v>3.2513399999999999</c:v>
                </c:pt>
                <c:pt idx="551">
                  <c:v>3.3086899999999999</c:v>
                </c:pt>
                <c:pt idx="552">
                  <c:v>3.3664000000000001</c:v>
                </c:pt>
                <c:pt idx="553">
                  <c:v>3.4244300000000001</c:v>
                </c:pt>
                <c:pt idx="554">
                  <c:v>3.4828100000000002</c:v>
                </c:pt>
                <c:pt idx="555">
                  <c:v>3.5415399999999999</c:v>
                </c:pt>
                <c:pt idx="556">
                  <c:v>3.60059</c:v>
                </c:pt>
                <c:pt idx="557">
                  <c:v>3.66</c:v>
                </c:pt>
                <c:pt idx="558">
                  <c:v>3.7197300000000002</c:v>
                </c:pt>
                <c:pt idx="559">
                  <c:v>3.7798099999999999</c:v>
                </c:pt>
                <c:pt idx="560">
                  <c:v>3.84022</c:v>
                </c:pt>
                <c:pt idx="561">
                  <c:v>3.9009800000000001</c:v>
                </c:pt>
                <c:pt idx="562">
                  <c:v>3.9620600000000001</c:v>
                </c:pt>
                <c:pt idx="563">
                  <c:v>4.0234899999999998</c:v>
                </c:pt>
                <c:pt idx="564">
                  <c:v>4.0852599999999999</c:v>
                </c:pt>
                <c:pt idx="565">
                  <c:v>4.1473500000000003</c:v>
                </c:pt>
                <c:pt idx="566">
                  <c:v>4.2097800000000003</c:v>
                </c:pt>
                <c:pt idx="567">
                  <c:v>4.2725400000000002</c:v>
                </c:pt>
                <c:pt idx="568">
                  <c:v>4.3356399999999997</c:v>
                </c:pt>
                <c:pt idx="569">
                  <c:v>4.3990600000000004</c:v>
                </c:pt>
                <c:pt idx="570">
                  <c:v>4.4628199999999998</c:v>
                </c:pt>
                <c:pt idx="571">
                  <c:v>4.5269199999999996</c:v>
                </c:pt>
                <c:pt idx="572">
                  <c:v>4.5913399999999998</c:v>
                </c:pt>
                <c:pt idx="573">
                  <c:v>4.6561000000000003</c:v>
                </c:pt>
                <c:pt idx="574">
                  <c:v>4.72119</c:v>
                </c:pt>
                <c:pt idx="575">
                  <c:v>4.7866</c:v>
                </c:pt>
                <c:pt idx="576">
                  <c:v>4.8523399999999999</c:v>
                </c:pt>
                <c:pt idx="577">
                  <c:v>4.9184200000000002</c:v>
                </c:pt>
                <c:pt idx="578">
                  <c:v>4.9350100000000001</c:v>
                </c:pt>
                <c:pt idx="579">
                  <c:v>4.9273100000000003</c:v>
                </c:pt>
                <c:pt idx="580">
                  <c:v>4.9198300000000001</c:v>
                </c:pt>
                <c:pt idx="581">
                  <c:v>4.9125399999999999</c:v>
                </c:pt>
                <c:pt idx="582">
                  <c:v>4.9054500000000001</c:v>
                </c:pt>
                <c:pt idx="583">
                  <c:v>4.8985500000000002</c:v>
                </c:pt>
                <c:pt idx="584">
                  <c:v>4.8918600000000003</c:v>
                </c:pt>
                <c:pt idx="585">
                  <c:v>4.88537</c:v>
                </c:pt>
                <c:pt idx="586">
                  <c:v>4.87906</c:v>
                </c:pt>
                <c:pt idx="587">
                  <c:v>4.87296</c:v>
                </c:pt>
                <c:pt idx="588">
                  <c:v>4.8670499999999999</c:v>
                </c:pt>
                <c:pt idx="589">
                  <c:v>4.8613299999999997</c:v>
                </c:pt>
                <c:pt idx="590">
                  <c:v>4.85581</c:v>
                </c:pt>
                <c:pt idx="591">
                  <c:v>4.8504899999999997</c:v>
                </c:pt>
                <c:pt idx="592">
                  <c:v>4.8453600000000003</c:v>
                </c:pt>
                <c:pt idx="593">
                  <c:v>4.8404400000000001</c:v>
                </c:pt>
                <c:pt idx="594">
                  <c:v>4.8357000000000001</c:v>
                </c:pt>
                <c:pt idx="595">
                  <c:v>4.8311500000000001</c:v>
                </c:pt>
                <c:pt idx="596">
                  <c:v>4.8267899999999999</c:v>
                </c:pt>
                <c:pt idx="597">
                  <c:v>4.8226300000000002</c:v>
                </c:pt>
                <c:pt idx="598">
                  <c:v>4.81867</c:v>
                </c:pt>
                <c:pt idx="599">
                  <c:v>4.8148999999999997</c:v>
                </c:pt>
                <c:pt idx="600">
                  <c:v>4.8113200000000003</c:v>
                </c:pt>
                <c:pt idx="601">
                  <c:v>4.8079299999999998</c:v>
                </c:pt>
                <c:pt idx="602">
                  <c:v>4.8047300000000002</c:v>
                </c:pt>
                <c:pt idx="603">
                  <c:v>4.8017200000000004</c:v>
                </c:pt>
                <c:pt idx="604">
                  <c:v>4.7988999999999997</c:v>
                </c:pt>
                <c:pt idx="605">
                  <c:v>4.7962800000000003</c:v>
                </c:pt>
                <c:pt idx="606">
                  <c:v>4.7938499999999999</c:v>
                </c:pt>
                <c:pt idx="607">
                  <c:v>4.7915999999999999</c:v>
                </c:pt>
                <c:pt idx="608">
                  <c:v>4.7895399999999997</c:v>
                </c:pt>
                <c:pt idx="609">
                  <c:v>4.7876799999999999</c:v>
                </c:pt>
                <c:pt idx="610">
                  <c:v>4.7859999999999996</c:v>
                </c:pt>
                <c:pt idx="611">
                  <c:v>4.78451</c:v>
                </c:pt>
                <c:pt idx="612">
                  <c:v>4.7832100000000004</c:v>
                </c:pt>
                <c:pt idx="613">
                  <c:v>4.7820999999999998</c:v>
                </c:pt>
                <c:pt idx="614">
                  <c:v>4.78118</c:v>
                </c:pt>
                <c:pt idx="615">
                  <c:v>4.7804500000000001</c:v>
                </c:pt>
                <c:pt idx="616">
                  <c:v>4.7798999999999996</c:v>
                </c:pt>
                <c:pt idx="617">
                  <c:v>4.7795199999999998</c:v>
                </c:pt>
                <c:pt idx="618">
                  <c:v>4.7793599999999996</c:v>
                </c:pt>
                <c:pt idx="619">
                  <c:v>4.7793599999999996</c:v>
                </c:pt>
                <c:pt idx="620">
                  <c:v>4.77956</c:v>
                </c:pt>
                <c:pt idx="621">
                  <c:v>4.7799399999999999</c:v>
                </c:pt>
                <c:pt idx="622">
                  <c:v>4.7805099999999996</c:v>
                </c:pt>
                <c:pt idx="623">
                  <c:v>4.7812599999999996</c:v>
                </c:pt>
                <c:pt idx="624">
                  <c:v>4.7821899999999999</c:v>
                </c:pt>
                <c:pt idx="625">
                  <c:v>4.7833100000000002</c:v>
                </c:pt>
                <c:pt idx="626">
                  <c:v>4.7846200000000003</c:v>
                </c:pt>
                <c:pt idx="627">
                  <c:v>4.7861200000000004</c:v>
                </c:pt>
                <c:pt idx="628">
                  <c:v>4.7877799999999997</c:v>
                </c:pt>
                <c:pt idx="629">
                  <c:v>4.7896400000000003</c:v>
                </c:pt>
                <c:pt idx="630">
                  <c:v>4.7916800000000004</c:v>
                </c:pt>
                <c:pt idx="631">
                  <c:v>4.7939100000000003</c:v>
                </c:pt>
                <c:pt idx="632">
                  <c:v>4.7963100000000001</c:v>
                </c:pt>
                <c:pt idx="633">
                  <c:v>4.7988900000000001</c:v>
                </c:pt>
                <c:pt idx="634">
                  <c:v>4.8016699999999997</c:v>
                </c:pt>
                <c:pt idx="635">
                  <c:v>4.8046100000000003</c:v>
                </c:pt>
                <c:pt idx="636">
                  <c:v>4.8077399999999999</c:v>
                </c:pt>
                <c:pt idx="637">
                  <c:v>4.8110600000000003</c:v>
                </c:pt>
                <c:pt idx="638">
                  <c:v>4.8145499999999997</c:v>
                </c:pt>
                <c:pt idx="639">
                  <c:v>4.8182299999999998</c:v>
                </c:pt>
                <c:pt idx="640">
                  <c:v>4.78315</c:v>
                </c:pt>
                <c:pt idx="641">
                  <c:v>4.7480200000000004</c:v>
                </c:pt>
                <c:pt idx="642">
                  <c:v>4.7130200000000002</c:v>
                </c:pt>
                <c:pt idx="643">
                  <c:v>4.6781300000000003</c:v>
                </c:pt>
                <c:pt idx="644">
                  <c:v>4.6433799999999996</c:v>
                </c:pt>
                <c:pt idx="645">
                  <c:v>4.6087300000000004</c:v>
                </c:pt>
                <c:pt idx="646">
                  <c:v>4.5742000000000003</c:v>
                </c:pt>
                <c:pt idx="647">
                  <c:v>4.53979</c:v>
                </c:pt>
                <c:pt idx="648">
                  <c:v>4.5054999999999996</c:v>
                </c:pt>
                <c:pt idx="649">
                  <c:v>4.4713099999999999</c:v>
                </c:pt>
                <c:pt idx="650">
                  <c:v>4.4372600000000002</c:v>
                </c:pt>
                <c:pt idx="651">
                  <c:v>4.4033100000000003</c:v>
                </c:pt>
                <c:pt idx="652">
                  <c:v>4.3694899999999999</c:v>
                </c:pt>
                <c:pt idx="653">
                  <c:v>4.3357900000000003</c:v>
                </c:pt>
                <c:pt idx="654">
                  <c:v>4.3021900000000004</c:v>
                </c:pt>
                <c:pt idx="655">
                  <c:v>4.2687099999999996</c:v>
                </c:pt>
                <c:pt idx="656">
                  <c:v>4.23536</c:v>
                </c:pt>
                <c:pt idx="657">
                  <c:v>4.2021100000000002</c:v>
                </c:pt>
                <c:pt idx="658">
                  <c:v>4.1689800000000004</c:v>
                </c:pt>
                <c:pt idx="659">
                  <c:v>4.1359599999999999</c:v>
                </c:pt>
                <c:pt idx="660">
                  <c:v>4.1030600000000002</c:v>
                </c:pt>
                <c:pt idx="661">
                  <c:v>4.0702800000000003</c:v>
                </c:pt>
                <c:pt idx="662">
                  <c:v>4.0376200000000004</c:v>
                </c:pt>
                <c:pt idx="663">
                  <c:v>4.0050600000000003</c:v>
                </c:pt>
                <c:pt idx="664">
                  <c:v>3.9726300000000001</c:v>
                </c:pt>
                <c:pt idx="665">
                  <c:v>3.9402900000000001</c:v>
                </c:pt>
                <c:pt idx="666">
                  <c:v>3.90808</c:v>
                </c:pt>
                <c:pt idx="667">
                  <c:v>3.8759800000000002</c:v>
                </c:pt>
                <c:pt idx="668">
                  <c:v>3.8439999999999999</c:v>
                </c:pt>
                <c:pt idx="669">
                  <c:v>3.8121299999999998</c:v>
                </c:pt>
                <c:pt idx="670">
                  <c:v>3.7803800000000001</c:v>
                </c:pt>
                <c:pt idx="671">
                  <c:v>3.7487300000000001</c:v>
                </c:pt>
                <c:pt idx="672">
                  <c:v>3.71719</c:v>
                </c:pt>
                <c:pt idx="673">
                  <c:v>3.6857700000000002</c:v>
                </c:pt>
                <c:pt idx="674">
                  <c:v>3.6544599999999998</c:v>
                </c:pt>
                <c:pt idx="675">
                  <c:v>3.6232700000000002</c:v>
                </c:pt>
                <c:pt idx="676">
                  <c:v>3.59219</c:v>
                </c:pt>
                <c:pt idx="677">
                  <c:v>3.5612200000000001</c:v>
                </c:pt>
                <c:pt idx="678">
                  <c:v>3.53037</c:v>
                </c:pt>
                <c:pt idx="679">
                  <c:v>3.4996100000000001</c:v>
                </c:pt>
                <c:pt idx="680">
                  <c:v>3.4689800000000002</c:v>
                </c:pt>
                <c:pt idx="681">
                  <c:v>3.43845</c:v>
                </c:pt>
                <c:pt idx="682">
                  <c:v>3.4080400000000002</c:v>
                </c:pt>
                <c:pt idx="683">
                  <c:v>3.3777300000000001</c:v>
                </c:pt>
                <c:pt idx="684">
                  <c:v>3.34754</c:v>
                </c:pt>
                <c:pt idx="685">
                  <c:v>3.3174600000000001</c:v>
                </c:pt>
                <c:pt idx="686">
                  <c:v>3.28749</c:v>
                </c:pt>
                <c:pt idx="687">
                  <c:v>3.2576299999999998</c:v>
                </c:pt>
                <c:pt idx="688">
                  <c:v>3.2278799999999999</c:v>
                </c:pt>
                <c:pt idx="689">
                  <c:v>3.1982400000000002</c:v>
                </c:pt>
                <c:pt idx="690">
                  <c:v>3.1687099999999999</c:v>
                </c:pt>
                <c:pt idx="691">
                  <c:v>3.1392799999999998</c:v>
                </c:pt>
                <c:pt idx="692">
                  <c:v>3.1099700000000001</c:v>
                </c:pt>
                <c:pt idx="693">
                  <c:v>3.0807600000000002</c:v>
                </c:pt>
                <c:pt idx="694">
                  <c:v>3.0516800000000002</c:v>
                </c:pt>
                <c:pt idx="695">
                  <c:v>3.0226799999999998</c:v>
                </c:pt>
                <c:pt idx="696">
                  <c:v>2.9938099999999999</c:v>
                </c:pt>
                <c:pt idx="697">
                  <c:v>2.9650400000000001</c:v>
                </c:pt>
                <c:pt idx="698">
                  <c:v>2.9363700000000001</c:v>
                </c:pt>
                <c:pt idx="699">
                  <c:v>2.9078200000000001</c:v>
                </c:pt>
                <c:pt idx="700">
                  <c:v>2.8793799999999998</c:v>
                </c:pt>
                <c:pt idx="701">
                  <c:v>2.8510300000000002</c:v>
                </c:pt>
                <c:pt idx="702">
                  <c:v>2.82281</c:v>
                </c:pt>
                <c:pt idx="703">
                  <c:v>2.7946900000000001</c:v>
                </c:pt>
                <c:pt idx="704">
                  <c:v>2.76667</c:v>
                </c:pt>
                <c:pt idx="705">
                  <c:v>2.7387600000000001</c:v>
                </c:pt>
                <c:pt idx="706">
                  <c:v>2.71096</c:v>
                </c:pt>
                <c:pt idx="707">
                  <c:v>2.6832600000000002</c:v>
                </c:pt>
                <c:pt idx="708">
                  <c:v>2.6556799999999998</c:v>
                </c:pt>
                <c:pt idx="709">
                  <c:v>2.62819</c:v>
                </c:pt>
                <c:pt idx="710">
                  <c:v>2.6008200000000001</c:v>
                </c:pt>
                <c:pt idx="711">
                  <c:v>2.57355</c:v>
                </c:pt>
                <c:pt idx="712">
                  <c:v>2.5463900000000002</c:v>
                </c:pt>
                <c:pt idx="713">
                  <c:v>2.5193300000000001</c:v>
                </c:pt>
                <c:pt idx="714">
                  <c:v>2.4923899999999999</c:v>
                </c:pt>
                <c:pt idx="715">
                  <c:v>2.4655300000000002</c:v>
                </c:pt>
                <c:pt idx="716">
                  <c:v>2.43879</c:v>
                </c:pt>
                <c:pt idx="717">
                  <c:v>2.41215</c:v>
                </c:pt>
                <c:pt idx="718">
                  <c:v>2.3856299999999999</c:v>
                </c:pt>
                <c:pt idx="719">
                  <c:v>2.3591899999999999</c:v>
                </c:pt>
                <c:pt idx="720">
                  <c:v>2.3328799999999998</c:v>
                </c:pt>
                <c:pt idx="721">
                  <c:v>2.3066499999999999</c:v>
                </c:pt>
                <c:pt idx="722">
                  <c:v>2.2805399999999998</c:v>
                </c:pt>
                <c:pt idx="723">
                  <c:v>2.2545199999999999</c:v>
                </c:pt>
                <c:pt idx="724">
                  <c:v>2.2286299999999999</c:v>
                </c:pt>
                <c:pt idx="725">
                  <c:v>2.2028300000000001</c:v>
                </c:pt>
                <c:pt idx="726">
                  <c:v>2.17713</c:v>
                </c:pt>
                <c:pt idx="727">
                  <c:v>2.1515399999999998</c:v>
                </c:pt>
                <c:pt idx="728">
                  <c:v>2.1260400000000002</c:v>
                </c:pt>
                <c:pt idx="729">
                  <c:v>2.1006499999999999</c:v>
                </c:pt>
                <c:pt idx="730">
                  <c:v>2.07538</c:v>
                </c:pt>
                <c:pt idx="731">
                  <c:v>2.0501900000000002</c:v>
                </c:pt>
                <c:pt idx="732">
                  <c:v>2.0251199999999998</c:v>
                </c:pt>
                <c:pt idx="733">
                  <c:v>2.00013</c:v>
                </c:pt>
                <c:pt idx="734">
                  <c:v>1.97526</c:v>
                </c:pt>
                <c:pt idx="735">
                  <c:v>1.9504999999999999</c:v>
                </c:pt>
                <c:pt idx="736">
                  <c:v>1.9258299999999999</c:v>
                </c:pt>
                <c:pt idx="737">
                  <c:v>1.90126</c:v>
                </c:pt>
                <c:pt idx="738">
                  <c:v>1.8768</c:v>
                </c:pt>
                <c:pt idx="739">
                  <c:v>1.85242</c:v>
                </c:pt>
                <c:pt idx="740">
                  <c:v>1.8281700000000001</c:v>
                </c:pt>
                <c:pt idx="741">
                  <c:v>1.804</c:v>
                </c:pt>
                <c:pt idx="742">
                  <c:v>1.7799499999999999</c:v>
                </c:pt>
                <c:pt idx="743">
                  <c:v>1.7559800000000001</c:v>
                </c:pt>
                <c:pt idx="744">
                  <c:v>1.7321299999999999</c:v>
                </c:pt>
                <c:pt idx="745">
                  <c:v>1.7083699999999999</c:v>
                </c:pt>
                <c:pt idx="746">
                  <c:v>1.68472</c:v>
                </c:pt>
                <c:pt idx="747">
                  <c:v>1.66116</c:v>
                </c:pt>
                <c:pt idx="748">
                  <c:v>1.63771</c:v>
                </c:pt>
                <c:pt idx="749">
                  <c:v>1.61435</c:v>
                </c:pt>
                <c:pt idx="750">
                  <c:v>1.5911</c:v>
                </c:pt>
                <c:pt idx="751">
                  <c:v>1.5679399999999999</c:v>
                </c:pt>
                <c:pt idx="752">
                  <c:v>1.5448999999999999</c:v>
                </c:pt>
                <c:pt idx="753">
                  <c:v>1.5219400000000001</c:v>
                </c:pt>
                <c:pt idx="754">
                  <c:v>1.49908</c:v>
                </c:pt>
                <c:pt idx="755">
                  <c:v>1.4763200000000001</c:v>
                </c:pt>
                <c:pt idx="756">
                  <c:v>1.45367</c:v>
                </c:pt>
                <c:pt idx="757">
                  <c:v>1.4311100000000001</c:v>
                </c:pt>
                <c:pt idx="758">
                  <c:v>1.40866</c:v>
                </c:pt>
                <c:pt idx="759">
                  <c:v>1.38629</c:v>
                </c:pt>
                <c:pt idx="760">
                  <c:v>1.3640300000000001</c:v>
                </c:pt>
                <c:pt idx="761">
                  <c:v>1.3418699999999999</c:v>
                </c:pt>
                <c:pt idx="762">
                  <c:v>1.3198099999999999</c:v>
                </c:pt>
                <c:pt idx="763">
                  <c:v>1.2978400000000001</c:v>
                </c:pt>
                <c:pt idx="764">
                  <c:v>1.27597</c:v>
                </c:pt>
                <c:pt idx="765">
                  <c:v>1.2542</c:v>
                </c:pt>
                <c:pt idx="766">
                  <c:v>1.23254</c:v>
                </c:pt>
                <c:pt idx="767">
                  <c:v>1.21095</c:v>
                </c:pt>
                <c:pt idx="768">
                  <c:v>1.1894800000000001</c:v>
                </c:pt>
                <c:pt idx="769">
                  <c:v>1.1680999999999999</c:v>
                </c:pt>
                <c:pt idx="770">
                  <c:v>1.14682</c:v>
                </c:pt>
                <c:pt idx="771">
                  <c:v>1.1256299999999999</c:v>
                </c:pt>
                <c:pt idx="772">
                  <c:v>1.1045499999999999</c:v>
                </c:pt>
                <c:pt idx="773">
                  <c:v>1.08355</c:v>
                </c:pt>
                <c:pt idx="774">
                  <c:v>1.06267</c:v>
                </c:pt>
                <c:pt idx="775">
                  <c:v>1.04186</c:v>
                </c:pt>
                <c:pt idx="776">
                  <c:v>1.0211600000000001</c:v>
                </c:pt>
                <c:pt idx="777">
                  <c:v>1.0005599999999999</c:v>
                </c:pt>
                <c:pt idx="778">
                  <c:v>0.98004999999999998</c:v>
                </c:pt>
                <c:pt idx="779">
                  <c:v>0.95963600000000004</c:v>
                </c:pt>
                <c:pt idx="780">
                  <c:v>0.93932599999999999</c:v>
                </c:pt>
                <c:pt idx="781">
                  <c:v>0.91910000000000003</c:v>
                </c:pt>
                <c:pt idx="782">
                  <c:v>0.89898</c:v>
                </c:pt>
                <c:pt idx="783">
                  <c:v>0.87894499999999998</c:v>
                </c:pt>
                <c:pt idx="784">
                  <c:v>0.85902100000000003</c:v>
                </c:pt>
                <c:pt idx="785">
                  <c:v>0.839171</c:v>
                </c:pt>
                <c:pt idx="786">
                  <c:v>0.81943900000000003</c:v>
                </c:pt>
                <c:pt idx="787">
                  <c:v>0.79978800000000005</c:v>
                </c:pt>
                <c:pt idx="788">
                  <c:v>0.78024300000000002</c:v>
                </c:pt>
                <c:pt idx="789">
                  <c:v>0.76077799999999995</c:v>
                </c:pt>
                <c:pt idx="790">
                  <c:v>0.74141299999999999</c:v>
                </c:pt>
                <c:pt idx="791">
                  <c:v>0.72214199999999995</c:v>
                </c:pt>
                <c:pt idx="792">
                  <c:v>0.70297200000000004</c:v>
                </c:pt>
                <c:pt idx="793">
                  <c:v>0.68388400000000005</c:v>
                </c:pt>
                <c:pt idx="794">
                  <c:v>0.66490300000000002</c:v>
                </c:pt>
                <c:pt idx="795">
                  <c:v>0.646011</c:v>
                </c:pt>
                <c:pt idx="796">
                  <c:v>0.62722</c:v>
                </c:pt>
                <c:pt idx="797">
                  <c:v>0.60851200000000005</c:v>
                </c:pt>
                <c:pt idx="798">
                  <c:v>0.58990600000000004</c:v>
                </c:pt>
                <c:pt idx="799">
                  <c:v>0.57138299999999997</c:v>
                </c:pt>
                <c:pt idx="800">
                  <c:v>0.55296199999999995</c:v>
                </c:pt>
                <c:pt idx="801">
                  <c:v>0.53462500000000002</c:v>
                </c:pt>
                <c:pt idx="802">
                  <c:v>0.51639699999999999</c:v>
                </c:pt>
                <c:pt idx="803">
                  <c:v>0.49825399999999997</c:v>
                </c:pt>
                <c:pt idx="804">
                  <c:v>0.48020699999999999</c:v>
                </c:pt>
                <c:pt idx="805">
                  <c:v>0.46223799999999998</c:v>
                </c:pt>
                <c:pt idx="806">
                  <c:v>0.44437900000000002</c:v>
                </c:pt>
                <c:pt idx="807">
                  <c:v>0.42660599999999999</c:v>
                </c:pt>
                <c:pt idx="808">
                  <c:v>0.40892299999999998</c:v>
                </c:pt>
                <c:pt idx="809">
                  <c:v>0.39133899999999999</c:v>
                </c:pt>
                <c:pt idx="810">
                  <c:v>0.37384099999999998</c:v>
                </c:pt>
                <c:pt idx="811">
                  <c:v>0.35643399999999997</c:v>
                </c:pt>
                <c:pt idx="812">
                  <c:v>0.33912599999999998</c:v>
                </c:pt>
                <c:pt idx="813">
                  <c:v>0.321905</c:v>
                </c:pt>
                <c:pt idx="814">
                  <c:v>0.304782</c:v>
                </c:pt>
                <c:pt idx="815">
                  <c:v>0.28773300000000002</c:v>
                </c:pt>
                <c:pt idx="816">
                  <c:v>0.27079700000000001</c:v>
                </c:pt>
                <c:pt idx="817">
                  <c:v>0.25393500000000002</c:v>
                </c:pt>
                <c:pt idx="818">
                  <c:v>0.23717299999999999</c:v>
                </c:pt>
                <c:pt idx="819">
                  <c:v>0.22050400000000001</c:v>
                </c:pt>
                <c:pt idx="820">
                  <c:v>0.20393</c:v>
                </c:pt>
                <c:pt idx="821">
                  <c:v>0.18743099999999999</c:v>
                </c:pt>
                <c:pt idx="822">
                  <c:v>0.17103199999999999</c:v>
                </c:pt>
                <c:pt idx="823">
                  <c:v>0.154728</c:v>
                </c:pt>
                <c:pt idx="824">
                  <c:v>0.138513</c:v>
                </c:pt>
                <c:pt idx="825">
                  <c:v>0.12238599999999999</c:v>
                </c:pt>
                <c:pt idx="826">
                  <c:v>0.106348</c:v>
                </c:pt>
                <c:pt idx="827">
                  <c:v>9.0392299999999995E-2</c:v>
                </c:pt>
                <c:pt idx="828">
                  <c:v>7.4539099999999997E-2</c:v>
                </c:pt>
                <c:pt idx="829">
                  <c:v>5.8775300000000003E-2</c:v>
                </c:pt>
                <c:pt idx="830">
                  <c:v>4.3101199999999999E-2</c:v>
                </c:pt>
                <c:pt idx="831">
                  <c:v>2.751E-2</c:v>
                </c:pt>
                <c:pt idx="832">
                  <c:v>1.2015700000000001E-2</c:v>
                </c:pt>
                <c:pt idx="833">
                  <c:v>3.3884499999999999E-3</c:v>
                </c:pt>
                <c:pt idx="834">
                  <c:v>1.8708900000000001E-2</c:v>
                </c:pt>
                <c:pt idx="835">
                  <c:v>3.3931900000000001E-2</c:v>
                </c:pt>
                <c:pt idx="836">
                  <c:v>4.9077599999999999E-2</c:v>
                </c:pt>
                <c:pt idx="837">
                  <c:v>6.4132300000000003E-2</c:v>
                </c:pt>
                <c:pt idx="838">
                  <c:v>7.9088800000000001E-2</c:v>
                </c:pt>
                <c:pt idx="839">
                  <c:v>9.3960699999999994E-2</c:v>
                </c:pt>
                <c:pt idx="840">
                  <c:v>0.108748</c:v>
                </c:pt>
                <c:pt idx="841">
                  <c:v>0.123443</c:v>
                </c:pt>
                <c:pt idx="842">
                  <c:v>0.138046</c:v>
                </c:pt>
                <c:pt idx="843">
                  <c:v>0.15257000000000001</c:v>
                </c:pt>
                <c:pt idx="844">
                  <c:v>0.16700200000000001</c:v>
                </c:pt>
                <c:pt idx="845">
                  <c:v>0.181334</c:v>
                </c:pt>
                <c:pt idx="846">
                  <c:v>0.19559399999999999</c:v>
                </c:pt>
                <c:pt idx="847">
                  <c:v>0.209761</c:v>
                </c:pt>
                <c:pt idx="848">
                  <c:v>0.22384100000000001</c:v>
                </c:pt>
                <c:pt idx="849">
                  <c:v>0.23783499999999999</c:v>
                </c:pt>
                <c:pt idx="850">
                  <c:v>0.25173400000000001</c:v>
                </c:pt>
                <c:pt idx="851">
                  <c:v>0.26554</c:v>
                </c:pt>
                <c:pt idx="852">
                  <c:v>0.27927299999999999</c:v>
                </c:pt>
                <c:pt idx="853">
                  <c:v>0.29291699999999998</c:v>
                </c:pt>
                <c:pt idx="854">
                  <c:v>0.30646099999999998</c:v>
                </c:pt>
                <c:pt idx="855">
                  <c:v>0.31993700000000003</c:v>
                </c:pt>
                <c:pt idx="856">
                  <c:v>0.333312</c:v>
                </c:pt>
                <c:pt idx="857">
                  <c:v>0.346605</c:v>
                </c:pt>
                <c:pt idx="858">
                  <c:v>0.35980899999999999</c:v>
                </c:pt>
                <c:pt idx="859">
                  <c:v>0.37293199999999999</c:v>
                </c:pt>
                <c:pt idx="860">
                  <c:v>0.38596000000000003</c:v>
                </c:pt>
                <c:pt idx="861">
                  <c:v>0.39890500000000001</c:v>
                </c:pt>
                <c:pt idx="862">
                  <c:v>0.41176800000000002</c:v>
                </c:pt>
                <c:pt idx="863">
                  <c:v>0.42454799999999998</c:v>
                </c:pt>
                <c:pt idx="864">
                  <c:v>0.43722499999999997</c:v>
                </c:pt>
                <c:pt idx="865">
                  <c:v>0.44983299999999998</c:v>
                </c:pt>
                <c:pt idx="866">
                  <c:v>0.462337</c:v>
                </c:pt>
                <c:pt idx="867">
                  <c:v>0.47477200000000003</c:v>
                </c:pt>
                <c:pt idx="868">
                  <c:v>0.48711700000000002</c:v>
                </c:pt>
                <c:pt idx="869">
                  <c:v>0.49937100000000001</c:v>
                </c:pt>
                <c:pt idx="870">
                  <c:v>0.511548</c:v>
                </c:pt>
                <c:pt idx="871">
                  <c:v>0.52363400000000004</c:v>
                </c:pt>
                <c:pt idx="872">
                  <c:v>0.535636</c:v>
                </c:pt>
                <c:pt idx="873">
                  <c:v>0.54754700000000001</c:v>
                </c:pt>
                <c:pt idx="874">
                  <c:v>0.55938100000000002</c:v>
                </c:pt>
                <c:pt idx="875">
                  <c:v>0.57113000000000003</c:v>
                </c:pt>
                <c:pt idx="876">
                  <c:v>0.58278700000000005</c:v>
                </c:pt>
                <c:pt idx="877">
                  <c:v>0.59437300000000004</c:v>
                </c:pt>
                <c:pt idx="878">
                  <c:v>0.60585299999999997</c:v>
                </c:pt>
                <c:pt idx="879">
                  <c:v>0.61726800000000004</c:v>
                </c:pt>
                <c:pt idx="880">
                  <c:v>0.62858400000000003</c:v>
                </c:pt>
                <c:pt idx="881">
                  <c:v>0.63982099999999997</c:v>
                </c:pt>
                <c:pt idx="882">
                  <c:v>0.65097300000000002</c:v>
                </c:pt>
                <c:pt idx="883">
                  <c:v>0.66205199999999997</c:v>
                </c:pt>
                <c:pt idx="884">
                  <c:v>0.67302399999999996</c:v>
                </c:pt>
                <c:pt idx="885">
                  <c:v>0.68393800000000005</c:v>
                </c:pt>
                <c:pt idx="886">
                  <c:v>0.69474400000000003</c:v>
                </c:pt>
                <c:pt idx="887">
                  <c:v>0.70549099999999998</c:v>
                </c:pt>
                <c:pt idx="888">
                  <c:v>0.71613800000000005</c:v>
                </c:pt>
                <c:pt idx="889">
                  <c:v>0.72670400000000002</c:v>
                </c:pt>
                <c:pt idx="890">
                  <c:v>0.73717600000000005</c:v>
                </c:pt>
                <c:pt idx="891">
                  <c:v>0.74758199999999997</c:v>
                </c:pt>
                <c:pt idx="892">
                  <c:v>0.75790000000000002</c:v>
                </c:pt>
                <c:pt idx="893">
                  <c:v>0.76812999999999998</c:v>
                </c:pt>
                <c:pt idx="894">
                  <c:v>0.77827999999999997</c:v>
                </c:pt>
                <c:pt idx="895">
                  <c:v>0.78834800000000005</c:v>
                </c:pt>
                <c:pt idx="896">
                  <c:v>0.79832800000000004</c:v>
                </c:pt>
                <c:pt idx="897">
                  <c:v>0.80822700000000003</c:v>
                </c:pt>
                <c:pt idx="898">
                  <c:v>0.81804399999999999</c:v>
                </c:pt>
                <c:pt idx="899">
                  <c:v>0.82777900000000004</c:v>
                </c:pt>
                <c:pt idx="900">
                  <c:v>0.83743299999999998</c:v>
                </c:pt>
                <c:pt idx="901">
                  <c:v>0.84700399999999998</c:v>
                </c:pt>
                <c:pt idx="902">
                  <c:v>0.85649399999999998</c:v>
                </c:pt>
                <c:pt idx="903">
                  <c:v>0.86589300000000002</c:v>
                </c:pt>
                <c:pt idx="904">
                  <c:v>0.87521800000000005</c:v>
                </c:pt>
                <c:pt idx="905">
                  <c:v>0.884467</c:v>
                </c:pt>
                <c:pt idx="906">
                  <c:v>0.89361100000000004</c:v>
                </c:pt>
                <c:pt idx="907">
                  <c:v>0.90270099999999998</c:v>
                </c:pt>
                <c:pt idx="908">
                  <c:v>0.91168700000000003</c:v>
                </c:pt>
                <c:pt idx="909">
                  <c:v>0.92060299999999995</c:v>
                </c:pt>
                <c:pt idx="910">
                  <c:v>0.92942899999999995</c:v>
                </c:pt>
                <c:pt idx="911">
                  <c:v>0.93818599999999996</c:v>
                </c:pt>
                <c:pt idx="912">
                  <c:v>0.946851</c:v>
                </c:pt>
                <c:pt idx="913">
                  <c:v>0.95543299999999998</c:v>
                </c:pt>
                <c:pt idx="914">
                  <c:v>0.96394500000000005</c:v>
                </c:pt>
                <c:pt idx="915">
                  <c:v>0.97236500000000003</c:v>
                </c:pt>
                <c:pt idx="916">
                  <c:v>0.980715</c:v>
                </c:pt>
                <c:pt idx="917">
                  <c:v>0.98897299999999999</c:v>
                </c:pt>
                <c:pt idx="918">
                  <c:v>0.99716199999999999</c:v>
                </c:pt>
                <c:pt idx="919">
                  <c:v>1.00526</c:v>
                </c:pt>
                <c:pt idx="920">
                  <c:v>1.01328</c:v>
                </c:pt>
                <c:pt idx="921">
                  <c:v>1.02122</c:v>
                </c:pt>
                <c:pt idx="922">
                  <c:v>1.02908</c:v>
                </c:pt>
                <c:pt idx="923">
                  <c:v>1.0368599999999999</c:v>
                </c:pt>
                <c:pt idx="924">
                  <c:v>1.04454</c:v>
                </c:pt>
                <c:pt idx="925">
                  <c:v>1.05217</c:v>
                </c:pt>
                <c:pt idx="926">
                  <c:v>1.0597000000000001</c:v>
                </c:pt>
                <c:pt idx="927">
                  <c:v>1.06717</c:v>
                </c:pt>
                <c:pt idx="928">
                  <c:v>1.0745400000000001</c:v>
                </c:pt>
                <c:pt idx="929">
                  <c:v>1.08185</c:v>
                </c:pt>
                <c:pt idx="930">
                  <c:v>1.0890500000000001</c:v>
                </c:pt>
                <c:pt idx="931">
                  <c:v>1.0962000000000001</c:v>
                </c:pt>
                <c:pt idx="932">
                  <c:v>1.1032500000000001</c:v>
                </c:pt>
                <c:pt idx="933">
                  <c:v>1.1102399999999999</c:v>
                </c:pt>
                <c:pt idx="934">
                  <c:v>1.11713</c:v>
                </c:pt>
                <c:pt idx="935">
                  <c:v>1.1239600000000001</c:v>
                </c:pt>
                <c:pt idx="936">
                  <c:v>1.13069</c:v>
                </c:pt>
                <c:pt idx="937">
                  <c:v>1.1373500000000001</c:v>
                </c:pt>
                <c:pt idx="938">
                  <c:v>1.14394</c:v>
                </c:pt>
                <c:pt idx="939">
                  <c:v>1.1504399999999999</c:v>
                </c:pt>
                <c:pt idx="940">
                  <c:v>1.15686</c:v>
                </c:pt>
                <c:pt idx="941">
                  <c:v>1.1632</c:v>
                </c:pt>
                <c:pt idx="942">
                  <c:v>1.16947</c:v>
                </c:pt>
                <c:pt idx="943">
                  <c:v>1.1756599999999999</c:v>
                </c:pt>
                <c:pt idx="944">
                  <c:v>1.18177</c:v>
                </c:pt>
                <c:pt idx="945">
                  <c:v>1.1878</c:v>
                </c:pt>
                <c:pt idx="946">
                  <c:v>1.1937500000000001</c:v>
                </c:pt>
                <c:pt idx="947">
                  <c:v>1.19963</c:v>
                </c:pt>
                <c:pt idx="948">
                  <c:v>1.2054199999999999</c:v>
                </c:pt>
                <c:pt idx="949">
                  <c:v>1.21113</c:v>
                </c:pt>
                <c:pt idx="950">
                  <c:v>1.2167699999999999</c:v>
                </c:pt>
                <c:pt idx="951">
                  <c:v>1.22234</c:v>
                </c:pt>
                <c:pt idx="952">
                  <c:v>1.2278199999999999</c:v>
                </c:pt>
                <c:pt idx="953">
                  <c:v>1.23322</c:v>
                </c:pt>
                <c:pt idx="954">
                  <c:v>1.23855</c:v>
                </c:pt>
                <c:pt idx="955">
                  <c:v>1.2438100000000001</c:v>
                </c:pt>
                <c:pt idx="956">
                  <c:v>1.2489699999999999</c:v>
                </c:pt>
                <c:pt idx="957">
                  <c:v>1.25407</c:v>
                </c:pt>
                <c:pt idx="958">
                  <c:v>1.25909</c:v>
                </c:pt>
                <c:pt idx="959">
                  <c:v>1.26403</c:v>
                </c:pt>
                <c:pt idx="960">
                  <c:v>1.26888</c:v>
                </c:pt>
                <c:pt idx="961">
                  <c:v>1.2736700000000001</c:v>
                </c:pt>
                <c:pt idx="962">
                  <c:v>1.2783800000000001</c:v>
                </c:pt>
                <c:pt idx="963">
                  <c:v>1.28301</c:v>
                </c:pt>
                <c:pt idx="964">
                  <c:v>1.2875700000000001</c:v>
                </c:pt>
                <c:pt idx="965">
                  <c:v>1.29203</c:v>
                </c:pt>
                <c:pt idx="966">
                  <c:v>1.29643</c:v>
                </c:pt>
                <c:pt idx="967">
                  <c:v>1.30077</c:v>
                </c:pt>
                <c:pt idx="968">
                  <c:v>1.30501</c:v>
                </c:pt>
                <c:pt idx="969">
                  <c:v>1.30918</c:v>
                </c:pt>
                <c:pt idx="970">
                  <c:v>1.3132600000000001</c:v>
                </c:pt>
                <c:pt idx="971">
                  <c:v>1.3172999999999999</c:v>
                </c:pt>
                <c:pt idx="972">
                  <c:v>1.3212299999999999</c:v>
                </c:pt>
                <c:pt idx="973">
                  <c:v>1.3250999999999999</c:v>
                </c:pt>
                <c:pt idx="974">
                  <c:v>1.3288899999999999</c:v>
                </c:pt>
                <c:pt idx="975">
                  <c:v>1.3326</c:v>
                </c:pt>
                <c:pt idx="976">
                  <c:v>1.33623</c:v>
                </c:pt>
                <c:pt idx="977">
                  <c:v>1.33979</c:v>
                </c:pt>
                <c:pt idx="978">
                  <c:v>1.34328</c:v>
                </c:pt>
                <c:pt idx="979">
                  <c:v>1.3466899999999999</c:v>
                </c:pt>
                <c:pt idx="980">
                  <c:v>1.35002</c:v>
                </c:pt>
                <c:pt idx="981">
                  <c:v>1.35328</c:v>
                </c:pt>
                <c:pt idx="982">
                  <c:v>1.35646</c:v>
                </c:pt>
                <c:pt idx="983">
                  <c:v>1.3595699999999999</c:v>
                </c:pt>
                <c:pt idx="984">
                  <c:v>1.36259</c:v>
                </c:pt>
                <c:pt idx="985">
                  <c:v>1.36555</c:v>
                </c:pt>
                <c:pt idx="986">
                  <c:v>1.36842</c:v>
                </c:pt>
                <c:pt idx="987">
                  <c:v>1.3712299999999999</c:v>
                </c:pt>
                <c:pt idx="988">
                  <c:v>1.3739600000000001</c:v>
                </c:pt>
                <c:pt idx="989">
                  <c:v>1.37662</c:v>
                </c:pt>
                <c:pt idx="990">
                  <c:v>1.3792</c:v>
                </c:pt>
                <c:pt idx="991">
                  <c:v>1.38171</c:v>
                </c:pt>
                <c:pt idx="992">
                  <c:v>1.3841399999999999</c:v>
                </c:pt>
                <c:pt idx="993">
                  <c:v>1.3865000000000001</c:v>
                </c:pt>
                <c:pt idx="994">
                  <c:v>1.3887700000000001</c:v>
                </c:pt>
                <c:pt idx="995">
                  <c:v>1.3909800000000001</c:v>
                </c:pt>
                <c:pt idx="996">
                  <c:v>1.3931199999999999</c:v>
                </c:pt>
                <c:pt idx="997">
                  <c:v>1.39517</c:v>
                </c:pt>
                <c:pt idx="998">
                  <c:v>1.3971499999999999</c:v>
                </c:pt>
                <c:pt idx="999">
                  <c:v>1.39906</c:v>
                </c:pt>
                <c:pt idx="1000">
                  <c:v>1.4009</c:v>
                </c:pt>
                <c:pt idx="1001">
                  <c:v>1.40265</c:v>
                </c:pt>
                <c:pt idx="1002">
                  <c:v>1.40435</c:v>
                </c:pt>
                <c:pt idx="1003">
                  <c:v>1.4059600000000001</c:v>
                </c:pt>
                <c:pt idx="1004">
                  <c:v>1.4074899999999999</c:v>
                </c:pt>
                <c:pt idx="1005">
                  <c:v>1.40896</c:v>
                </c:pt>
                <c:pt idx="1006">
                  <c:v>1.41035</c:v>
                </c:pt>
                <c:pt idx="1007">
                  <c:v>1.41167</c:v>
                </c:pt>
                <c:pt idx="1008">
                  <c:v>1.41292</c:v>
                </c:pt>
                <c:pt idx="1009">
                  <c:v>1.4140900000000001</c:v>
                </c:pt>
                <c:pt idx="1010">
                  <c:v>1.4151800000000001</c:v>
                </c:pt>
                <c:pt idx="1011">
                  <c:v>1.41621</c:v>
                </c:pt>
                <c:pt idx="1012">
                  <c:v>1.41716</c:v>
                </c:pt>
                <c:pt idx="1013">
                  <c:v>1.41804</c:v>
                </c:pt>
                <c:pt idx="1014">
                  <c:v>1.4188400000000001</c:v>
                </c:pt>
                <c:pt idx="1015">
                  <c:v>1.41957</c:v>
                </c:pt>
                <c:pt idx="1016">
                  <c:v>1.42022</c:v>
                </c:pt>
                <c:pt idx="1017">
                  <c:v>1.4208099999999999</c:v>
                </c:pt>
                <c:pt idx="1018">
                  <c:v>1.4213199999999999</c:v>
                </c:pt>
                <c:pt idx="1019">
                  <c:v>1.42177</c:v>
                </c:pt>
                <c:pt idx="1020">
                  <c:v>1.4221299999999999</c:v>
                </c:pt>
                <c:pt idx="1021">
                  <c:v>1.4224399999999999</c:v>
                </c:pt>
                <c:pt idx="1022">
                  <c:v>1.4226399999999999</c:v>
                </c:pt>
                <c:pt idx="1023">
                  <c:v>1.4228000000000001</c:v>
                </c:pt>
                <c:pt idx="1024">
                  <c:v>1.4228799999999999</c:v>
                </c:pt>
                <c:pt idx="1025">
                  <c:v>1.42289</c:v>
                </c:pt>
                <c:pt idx="1026">
                  <c:v>1.4228099999999999</c:v>
                </c:pt>
                <c:pt idx="1027">
                  <c:v>1.4226799999999999</c:v>
                </c:pt>
                <c:pt idx="1028">
                  <c:v>1.42245</c:v>
                </c:pt>
                <c:pt idx="1029">
                  <c:v>1.42218</c:v>
                </c:pt>
                <c:pt idx="1030">
                  <c:v>1.4218200000000001</c:v>
                </c:pt>
                <c:pt idx="1031">
                  <c:v>1.4213899999999999</c:v>
                </c:pt>
                <c:pt idx="1032">
                  <c:v>1.42089</c:v>
                </c:pt>
                <c:pt idx="1033">
                  <c:v>1.42032</c:v>
                </c:pt>
                <c:pt idx="1034">
                  <c:v>1.4196800000000001</c:v>
                </c:pt>
                <c:pt idx="1035">
                  <c:v>1.4189700000000001</c:v>
                </c:pt>
                <c:pt idx="1036">
                  <c:v>1.41818</c:v>
                </c:pt>
                <c:pt idx="1037">
                  <c:v>1.4173199999999999</c:v>
                </c:pt>
                <c:pt idx="1038">
                  <c:v>1.41639</c:v>
                </c:pt>
                <c:pt idx="1039">
                  <c:v>1.4153899999999999</c:v>
                </c:pt>
                <c:pt idx="1040">
                  <c:v>1.41431</c:v>
                </c:pt>
                <c:pt idx="1041">
                  <c:v>1.41317</c:v>
                </c:pt>
                <c:pt idx="1042">
                  <c:v>1.41195</c:v>
                </c:pt>
                <c:pt idx="1043">
                  <c:v>1.4106700000000001</c:v>
                </c:pt>
                <c:pt idx="1044">
                  <c:v>1.4093</c:v>
                </c:pt>
                <c:pt idx="1045">
                  <c:v>1.4078900000000001</c:v>
                </c:pt>
                <c:pt idx="1046">
                  <c:v>1.40638</c:v>
                </c:pt>
                <c:pt idx="1047">
                  <c:v>1.4048099999999999</c:v>
                </c:pt>
                <c:pt idx="1048">
                  <c:v>1.40317</c:v>
                </c:pt>
                <c:pt idx="1049">
                  <c:v>1.4014599999999999</c:v>
                </c:pt>
                <c:pt idx="1050">
                  <c:v>1.39967</c:v>
                </c:pt>
                <c:pt idx="1051">
                  <c:v>1.3978200000000001</c:v>
                </c:pt>
                <c:pt idx="1052">
                  <c:v>1.3958999999999999</c:v>
                </c:pt>
                <c:pt idx="1053">
                  <c:v>1.3938999999999999</c:v>
                </c:pt>
                <c:pt idx="1054">
                  <c:v>1.39184</c:v>
                </c:pt>
                <c:pt idx="1055">
                  <c:v>1.38971</c:v>
                </c:pt>
                <c:pt idx="1056">
                  <c:v>1.38751</c:v>
                </c:pt>
                <c:pt idx="1057">
                  <c:v>1.38524</c:v>
                </c:pt>
                <c:pt idx="1058">
                  <c:v>1.3828800000000001</c:v>
                </c:pt>
                <c:pt idx="1059">
                  <c:v>1.3804700000000001</c:v>
                </c:pt>
                <c:pt idx="1060">
                  <c:v>1.37799</c:v>
                </c:pt>
                <c:pt idx="1061">
                  <c:v>1.3754299999999999</c:v>
                </c:pt>
                <c:pt idx="1062">
                  <c:v>1.3728</c:v>
                </c:pt>
                <c:pt idx="1063">
                  <c:v>1.3701099999999999</c:v>
                </c:pt>
                <c:pt idx="1064">
                  <c:v>1.36734</c:v>
                </c:pt>
                <c:pt idx="1065">
                  <c:v>1.36452</c:v>
                </c:pt>
                <c:pt idx="1066">
                  <c:v>1.36161</c:v>
                </c:pt>
                <c:pt idx="1067">
                  <c:v>1.3586400000000001</c:v>
                </c:pt>
                <c:pt idx="1068">
                  <c:v>1.3555999999999999</c:v>
                </c:pt>
                <c:pt idx="1069">
                  <c:v>1.35249</c:v>
                </c:pt>
                <c:pt idx="1070">
                  <c:v>1.3492999999999999</c:v>
                </c:pt>
                <c:pt idx="1071">
                  <c:v>1.34606</c:v>
                </c:pt>
                <c:pt idx="1072">
                  <c:v>1.34273</c:v>
                </c:pt>
                <c:pt idx="1073">
                  <c:v>1.33935</c:v>
                </c:pt>
                <c:pt idx="1074">
                  <c:v>1.33588</c:v>
                </c:pt>
                <c:pt idx="1075">
                  <c:v>1.3323700000000001</c:v>
                </c:pt>
                <c:pt idx="1076">
                  <c:v>1.3287599999999999</c:v>
                </c:pt>
                <c:pt idx="1077">
                  <c:v>1.3250999999999999</c:v>
                </c:pt>
                <c:pt idx="1078">
                  <c:v>1.3213600000000001</c:v>
                </c:pt>
                <c:pt idx="1079">
                  <c:v>1.3175699999999999</c:v>
                </c:pt>
                <c:pt idx="1080">
                  <c:v>1.31369</c:v>
                </c:pt>
                <c:pt idx="1081">
                  <c:v>1.30975</c:v>
                </c:pt>
                <c:pt idx="1082">
                  <c:v>1.3057399999999999</c:v>
                </c:pt>
                <c:pt idx="1083">
                  <c:v>1.3016700000000001</c:v>
                </c:pt>
                <c:pt idx="1084">
                  <c:v>1.2975300000000001</c:v>
                </c:pt>
                <c:pt idx="1085">
                  <c:v>1.29332</c:v>
                </c:pt>
                <c:pt idx="1086">
                  <c:v>1.2890299999999999</c:v>
                </c:pt>
                <c:pt idx="1087">
                  <c:v>1.28468</c:v>
                </c:pt>
                <c:pt idx="1088">
                  <c:v>1.2802500000000001</c:v>
                </c:pt>
                <c:pt idx="1089">
                  <c:v>1.2757799999999999</c:v>
                </c:pt>
                <c:pt idx="1090">
                  <c:v>1.27122</c:v>
                </c:pt>
                <c:pt idx="1091">
                  <c:v>1.2665999999999999</c:v>
                </c:pt>
                <c:pt idx="1092">
                  <c:v>1.2619</c:v>
                </c:pt>
                <c:pt idx="1093">
                  <c:v>1.25715</c:v>
                </c:pt>
                <c:pt idx="1094">
                  <c:v>1.2523200000000001</c:v>
                </c:pt>
                <c:pt idx="1095">
                  <c:v>1.24743</c:v>
                </c:pt>
                <c:pt idx="1096">
                  <c:v>1.2424599999999999</c:v>
                </c:pt>
                <c:pt idx="1097">
                  <c:v>1.23743</c:v>
                </c:pt>
                <c:pt idx="1098">
                  <c:v>1.23234</c:v>
                </c:pt>
                <c:pt idx="1099">
                  <c:v>1.2271799999999999</c:v>
                </c:pt>
                <c:pt idx="1100">
                  <c:v>1.22194</c:v>
                </c:pt>
                <c:pt idx="1101">
                  <c:v>1.21665</c:v>
                </c:pt>
                <c:pt idx="1102">
                  <c:v>1.2112799999999999</c:v>
                </c:pt>
                <c:pt idx="1103">
                  <c:v>1.2058500000000001</c:v>
                </c:pt>
                <c:pt idx="1104">
                  <c:v>1.20034</c:v>
                </c:pt>
                <c:pt idx="1105">
                  <c:v>1.19478</c:v>
                </c:pt>
                <c:pt idx="1106">
                  <c:v>1.18913</c:v>
                </c:pt>
                <c:pt idx="1107">
                  <c:v>1.18343</c:v>
                </c:pt>
                <c:pt idx="1108">
                  <c:v>1.1776599999999999</c:v>
                </c:pt>
                <c:pt idx="1109">
                  <c:v>1.1718299999999999</c:v>
                </c:pt>
                <c:pt idx="1110">
                  <c:v>1.1659200000000001</c:v>
                </c:pt>
                <c:pt idx="1111">
                  <c:v>1.1599600000000001</c:v>
                </c:pt>
                <c:pt idx="1112">
                  <c:v>1.1539200000000001</c:v>
                </c:pt>
                <c:pt idx="1113">
                  <c:v>1.1478200000000001</c:v>
                </c:pt>
                <c:pt idx="1114">
                  <c:v>1.14164</c:v>
                </c:pt>
                <c:pt idx="1115">
                  <c:v>1.13541</c:v>
                </c:pt>
                <c:pt idx="1116">
                  <c:v>1.1291</c:v>
                </c:pt>
                <c:pt idx="1117">
                  <c:v>1.1227400000000001</c:v>
                </c:pt>
                <c:pt idx="1118">
                  <c:v>1.1163000000000001</c:v>
                </c:pt>
                <c:pt idx="1119">
                  <c:v>1.1097900000000001</c:v>
                </c:pt>
                <c:pt idx="1120">
                  <c:v>1.1032299999999999</c:v>
                </c:pt>
                <c:pt idx="1121">
                  <c:v>1.09659</c:v>
                </c:pt>
                <c:pt idx="1122">
                  <c:v>1.08989</c:v>
                </c:pt>
                <c:pt idx="1123">
                  <c:v>1.0831200000000001</c:v>
                </c:pt>
                <c:pt idx="1124">
                  <c:v>1.0762799999999999</c:v>
                </c:pt>
                <c:pt idx="1125">
                  <c:v>1.0693900000000001</c:v>
                </c:pt>
                <c:pt idx="1126">
                  <c:v>1.0624199999999999</c:v>
                </c:pt>
                <c:pt idx="1127">
                  <c:v>1.0553999999999999</c:v>
                </c:pt>
                <c:pt idx="1128">
                  <c:v>1.0483</c:v>
                </c:pt>
                <c:pt idx="1129">
                  <c:v>1.04114</c:v>
                </c:pt>
                <c:pt idx="1130">
                  <c:v>1.0339</c:v>
                </c:pt>
                <c:pt idx="1131">
                  <c:v>1.0266200000000001</c:v>
                </c:pt>
                <c:pt idx="1132">
                  <c:v>1.01925</c:v>
                </c:pt>
                <c:pt idx="1133">
                  <c:v>1.01183</c:v>
                </c:pt>
                <c:pt idx="1134">
                  <c:v>1.00434</c:v>
                </c:pt>
                <c:pt idx="1135">
                  <c:v>0.99678199999999995</c:v>
                </c:pt>
                <c:pt idx="1136">
                  <c:v>0.98915699999999995</c:v>
                </c:pt>
                <c:pt idx="1137">
                  <c:v>0.98147700000000004</c:v>
                </c:pt>
                <c:pt idx="1138">
                  <c:v>0.97370999999999996</c:v>
                </c:pt>
                <c:pt idx="1139">
                  <c:v>0.96590399999999998</c:v>
                </c:pt>
                <c:pt idx="1140">
                  <c:v>0.95801899999999995</c:v>
                </c:pt>
                <c:pt idx="1141">
                  <c:v>0.950071</c:v>
                </c:pt>
                <c:pt idx="1142">
                  <c:v>0.94205099999999997</c:v>
                </c:pt>
                <c:pt idx="1143">
                  <c:v>0.93398400000000004</c:v>
                </c:pt>
                <c:pt idx="1144">
                  <c:v>0.92583800000000005</c:v>
                </c:pt>
                <c:pt idx="1145">
                  <c:v>0.917628</c:v>
                </c:pt>
                <c:pt idx="1146">
                  <c:v>0.90935500000000002</c:v>
                </c:pt>
                <c:pt idx="1147">
                  <c:v>0.90102599999999999</c:v>
                </c:pt>
                <c:pt idx="1148">
                  <c:v>0.89261699999999999</c:v>
                </c:pt>
                <c:pt idx="1149">
                  <c:v>0.88415299999999997</c:v>
                </c:pt>
                <c:pt idx="1150">
                  <c:v>0.87561699999999998</c:v>
                </c:pt>
                <c:pt idx="1151">
                  <c:v>0.86702500000000005</c:v>
                </c:pt>
                <c:pt idx="1152">
                  <c:v>0.85836100000000004</c:v>
                </c:pt>
                <c:pt idx="1153">
                  <c:v>0.84964099999999998</c:v>
                </c:pt>
                <c:pt idx="1154">
                  <c:v>0.84084899999999996</c:v>
                </c:pt>
                <c:pt idx="1155">
                  <c:v>0.83199999999999996</c:v>
                </c:pt>
                <c:pt idx="1156">
                  <c:v>0.82308000000000003</c:v>
                </c:pt>
                <c:pt idx="1157">
                  <c:v>0.81410300000000002</c:v>
                </c:pt>
                <c:pt idx="1158">
                  <c:v>0.80505400000000005</c:v>
                </c:pt>
                <c:pt idx="1159">
                  <c:v>0.79594799999999999</c:v>
                </c:pt>
                <c:pt idx="1160">
                  <c:v>0.78676999999999997</c:v>
                </c:pt>
                <c:pt idx="1161">
                  <c:v>0.77752699999999997</c:v>
                </c:pt>
                <c:pt idx="1162">
                  <c:v>0.76822800000000002</c:v>
                </c:pt>
                <c:pt idx="1163">
                  <c:v>0.75885599999999998</c:v>
                </c:pt>
                <c:pt idx="1164">
                  <c:v>0.74942699999999995</c:v>
                </c:pt>
                <c:pt idx="1165">
                  <c:v>0.73994199999999999</c:v>
                </c:pt>
                <c:pt idx="1166">
                  <c:v>0.730375</c:v>
                </c:pt>
                <c:pt idx="1167">
                  <c:v>0.72076799999999996</c:v>
                </c:pt>
                <c:pt idx="1168">
                  <c:v>0.71107100000000001</c:v>
                </c:pt>
                <c:pt idx="1169">
                  <c:v>0.70133400000000001</c:v>
                </c:pt>
                <c:pt idx="1170">
                  <c:v>0.69151499999999999</c:v>
                </c:pt>
                <c:pt idx="1171">
                  <c:v>0.681647</c:v>
                </c:pt>
                <c:pt idx="1172">
                  <c:v>0.67169800000000002</c:v>
                </c:pt>
                <c:pt idx="1173">
                  <c:v>0.66169999999999995</c:v>
                </c:pt>
                <c:pt idx="1174">
                  <c:v>0.65162799999999999</c:v>
                </c:pt>
                <c:pt idx="1175">
                  <c:v>0.64150700000000005</c:v>
                </c:pt>
                <c:pt idx="1176">
                  <c:v>0.63131199999999998</c:v>
                </c:pt>
                <c:pt idx="1177">
                  <c:v>0.62105900000000003</c:v>
                </c:pt>
                <c:pt idx="1178">
                  <c:v>0.61073299999999997</c:v>
                </c:pt>
                <c:pt idx="1179">
                  <c:v>0.60036500000000004</c:v>
                </c:pt>
                <c:pt idx="1180">
                  <c:v>0.58990799999999999</c:v>
                </c:pt>
                <c:pt idx="1181">
                  <c:v>0.57940800000000003</c:v>
                </c:pt>
                <c:pt idx="1182">
                  <c:v>0.56883499999999998</c:v>
                </c:pt>
                <c:pt idx="1183">
                  <c:v>0.55820400000000003</c:v>
                </c:pt>
                <c:pt idx="1184">
                  <c:v>0.54750699999999997</c:v>
                </c:pt>
                <c:pt idx="1185">
                  <c:v>0.53675099999999998</c:v>
                </c:pt>
                <c:pt idx="1186">
                  <c:v>0.52593000000000001</c:v>
                </c:pt>
                <c:pt idx="1187">
                  <c:v>0.51505000000000001</c:v>
                </c:pt>
                <c:pt idx="1188">
                  <c:v>0.50409599999999999</c:v>
                </c:pt>
                <c:pt idx="1189">
                  <c:v>0.49309199999999997</c:v>
                </c:pt>
                <c:pt idx="1190">
                  <c:v>0.482014</c:v>
                </c:pt>
                <c:pt idx="1191">
                  <c:v>0.470885</c:v>
                </c:pt>
                <c:pt idx="1192">
                  <c:v>0.45968100000000001</c:v>
                </c:pt>
                <c:pt idx="1193">
                  <c:v>0.44842700000000002</c:v>
                </c:pt>
                <c:pt idx="1194">
                  <c:v>0.43710599999999999</c:v>
                </c:pt>
                <c:pt idx="1195">
                  <c:v>0.42571900000000001</c:v>
                </c:pt>
                <c:pt idx="1196">
                  <c:v>0.414273</c:v>
                </c:pt>
                <c:pt idx="1197">
                  <c:v>0.40276800000000001</c:v>
                </c:pt>
                <c:pt idx="1198">
                  <c:v>0.39119700000000002</c:v>
                </c:pt>
                <c:pt idx="1199">
                  <c:v>0.37956600000000001</c:v>
                </c:pt>
                <c:pt idx="1200">
                  <c:v>0.367869</c:v>
                </c:pt>
                <c:pt idx="1201">
                  <c:v>0.35611999999999999</c:v>
                </c:pt>
                <c:pt idx="1202">
                  <c:v>0.34429700000000002</c:v>
                </c:pt>
                <c:pt idx="1203">
                  <c:v>0.332422</c:v>
                </c:pt>
                <c:pt idx="1204">
                  <c:v>0.32047999999999999</c:v>
                </c:pt>
                <c:pt idx="1205">
                  <c:v>0.308479</c:v>
                </c:pt>
                <c:pt idx="1206">
                  <c:v>0.29641099999999998</c:v>
                </c:pt>
                <c:pt idx="1207">
                  <c:v>0.28429100000000002</c:v>
                </c:pt>
                <c:pt idx="1208">
                  <c:v>0.272096</c:v>
                </c:pt>
                <c:pt idx="1209">
                  <c:v>0.25985000000000003</c:v>
                </c:pt>
                <c:pt idx="1210">
                  <c:v>0.247527</c:v>
                </c:pt>
                <c:pt idx="1211">
                  <c:v>0.23516999999999999</c:v>
                </c:pt>
                <c:pt idx="1212">
                  <c:v>0.22272900000000001</c:v>
                </c:pt>
                <c:pt idx="1213">
                  <c:v>0.21023600000000001</c:v>
                </c:pt>
                <c:pt idx="1214">
                  <c:v>0.19767499999999999</c:v>
                </c:pt>
                <c:pt idx="1215">
                  <c:v>0.18506300000000001</c:v>
                </c:pt>
                <c:pt idx="1216">
                  <c:v>0.17238300000000001</c:v>
                </c:pt>
                <c:pt idx="1217">
                  <c:v>0.15964300000000001</c:v>
                </c:pt>
                <c:pt idx="1218">
                  <c:v>0.146843</c:v>
                </c:pt>
                <c:pt idx="1219">
                  <c:v>0.13397400000000001</c:v>
                </c:pt>
                <c:pt idx="1220">
                  <c:v>0.121055</c:v>
                </c:pt>
                <c:pt idx="1221">
                  <c:v>0.108075</c:v>
                </c:pt>
                <c:pt idx="1222">
                  <c:v>9.5018000000000005E-2</c:v>
                </c:pt>
                <c:pt idx="1223">
                  <c:v>8.1917699999999996E-2</c:v>
                </c:pt>
                <c:pt idx="1224">
                  <c:v>6.8748900000000002E-2</c:v>
                </c:pt>
                <c:pt idx="1225">
                  <c:v>5.5519800000000001E-2</c:v>
                </c:pt>
                <c:pt idx="1226">
                  <c:v>4.2230400000000001E-2</c:v>
                </c:pt>
                <c:pt idx="1227">
                  <c:v>2.8880599999999999E-2</c:v>
                </c:pt>
                <c:pt idx="1228">
                  <c:v>1.54704E-2</c:v>
                </c:pt>
                <c:pt idx="1229">
                  <c:v>2.0079199999999998E-3</c:v>
                </c:pt>
                <c:pt idx="1230">
                  <c:v>1.1531599999999999E-2</c:v>
                </c:pt>
                <c:pt idx="1231">
                  <c:v>2.51235E-2</c:v>
                </c:pt>
                <c:pt idx="1232">
                  <c:v>3.8776100000000001E-2</c:v>
                </c:pt>
                <c:pt idx="1233">
                  <c:v>5.2481100000000003E-2</c:v>
                </c:pt>
                <c:pt idx="1234">
                  <c:v>6.6263500000000003E-2</c:v>
                </c:pt>
                <c:pt idx="1235">
                  <c:v>8.0090099999999997E-2</c:v>
                </c:pt>
                <c:pt idx="1236">
                  <c:v>9.3985799999999994E-2</c:v>
                </c:pt>
                <c:pt idx="1237">
                  <c:v>0.107934</c:v>
                </c:pt>
                <c:pt idx="1238">
                  <c:v>0.121952</c:v>
                </c:pt>
                <c:pt idx="1239">
                  <c:v>0.136022</c:v>
                </c:pt>
                <c:pt idx="1240">
                  <c:v>0.15016199999999999</c:v>
                </c:pt>
                <c:pt idx="1241">
                  <c:v>0.16434599999999999</c:v>
                </c:pt>
                <c:pt idx="1242">
                  <c:v>0.17860899999999999</c:v>
                </c:pt>
                <c:pt idx="1243">
                  <c:v>0.192915</c:v>
                </c:pt>
                <c:pt idx="1244">
                  <c:v>0.20730000000000001</c:v>
                </c:pt>
                <c:pt idx="1245">
                  <c:v>0.22172900000000001</c:v>
                </c:pt>
                <c:pt idx="1246">
                  <c:v>0.23622000000000001</c:v>
                </c:pt>
                <c:pt idx="1247">
                  <c:v>0.25077199999999999</c:v>
                </c:pt>
                <c:pt idx="1248">
                  <c:v>0.26539499999999999</c:v>
                </c:pt>
                <c:pt idx="1249">
                  <c:v>0.28006199999999998</c:v>
                </c:pt>
                <c:pt idx="1250">
                  <c:v>0.29479</c:v>
                </c:pt>
                <c:pt idx="1251">
                  <c:v>0.309589</c:v>
                </c:pt>
                <c:pt idx="1252">
                  <c:v>0.32444099999999998</c:v>
                </c:pt>
                <c:pt idx="1253">
                  <c:v>0.33934599999999998</c:v>
                </c:pt>
                <c:pt idx="1254">
                  <c:v>0.35432200000000003</c:v>
                </c:pt>
                <c:pt idx="1255">
                  <c:v>0.369342</c:v>
                </c:pt>
                <c:pt idx="1256">
                  <c:v>0.38444200000000001</c:v>
                </c:pt>
                <c:pt idx="1257">
                  <c:v>0.399586</c:v>
                </c:pt>
                <c:pt idx="1258">
                  <c:v>0.41479300000000002</c:v>
                </c:pt>
                <c:pt idx="1259">
                  <c:v>0.43006100000000003</c:v>
                </c:pt>
                <c:pt idx="1260">
                  <c:v>0.44539200000000001</c:v>
                </c:pt>
                <c:pt idx="1261">
                  <c:v>0.46076800000000001</c:v>
                </c:pt>
                <c:pt idx="1262">
                  <c:v>0.476215</c:v>
                </c:pt>
                <c:pt idx="1263">
                  <c:v>0.49171599999999999</c:v>
                </c:pt>
                <c:pt idx="1264">
                  <c:v>0.50727900000000004</c:v>
                </c:pt>
                <c:pt idx="1265">
                  <c:v>0.52290400000000004</c:v>
                </c:pt>
                <c:pt idx="1266">
                  <c:v>0.53858399999999995</c:v>
                </c:pt>
                <c:pt idx="1267">
                  <c:v>0.55431699999999995</c:v>
                </c:pt>
                <c:pt idx="1268">
                  <c:v>0.57012200000000002</c:v>
                </c:pt>
                <c:pt idx="1269">
                  <c:v>0.58597200000000005</c:v>
                </c:pt>
                <c:pt idx="1270">
                  <c:v>0.60190100000000002</c:v>
                </c:pt>
                <c:pt idx="1271">
                  <c:v>0.61785999999999996</c:v>
                </c:pt>
                <c:pt idx="1272">
                  <c:v>0.63390599999999997</c:v>
                </c:pt>
                <c:pt idx="1273">
                  <c:v>0.64999099999999999</c:v>
                </c:pt>
                <c:pt idx="1274">
                  <c:v>0.66614600000000002</c:v>
                </c:pt>
                <c:pt idx="1275">
                  <c:v>0.68234700000000004</c:v>
                </c:pt>
                <c:pt idx="1276">
                  <c:v>0.69862000000000002</c:v>
                </c:pt>
                <c:pt idx="1277">
                  <c:v>0.714947</c:v>
                </c:pt>
                <c:pt idx="1278">
                  <c:v>0.73132900000000001</c:v>
                </c:pt>
                <c:pt idx="1279">
                  <c:v>0.74776500000000001</c:v>
                </c:pt>
                <c:pt idx="1280">
                  <c:v>0.73701899999999998</c:v>
                </c:pt>
                <c:pt idx="1281">
                  <c:v>0.72592699999999999</c:v>
                </c:pt>
                <c:pt idx="1282">
                  <c:v>0.71486700000000003</c:v>
                </c:pt>
                <c:pt idx="1283">
                  <c:v>0.70384199999999997</c:v>
                </c:pt>
                <c:pt idx="1284">
                  <c:v>0.69285699999999995</c:v>
                </c:pt>
                <c:pt idx="1285">
                  <c:v>0.68190700000000004</c:v>
                </c:pt>
                <c:pt idx="1286">
                  <c:v>0.67099799999999998</c:v>
                </c:pt>
                <c:pt idx="1287">
                  <c:v>0.66012199999999999</c:v>
                </c:pt>
                <c:pt idx="1288">
                  <c:v>0.64928900000000001</c:v>
                </c:pt>
                <c:pt idx="1289">
                  <c:v>0.63848099999999997</c:v>
                </c:pt>
                <c:pt idx="1290">
                  <c:v>0.62771500000000002</c:v>
                </c:pt>
                <c:pt idx="1291">
                  <c:v>0.61698200000000003</c:v>
                </c:pt>
                <c:pt idx="1292">
                  <c:v>0.60629200000000005</c:v>
                </c:pt>
                <c:pt idx="1293">
                  <c:v>0.59563600000000005</c:v>
                </c:pt>
                <c:pt idx="1294">
                  <c:v>0.58501300000000001</c:v>
                </c:pt>
                <c:pt idx="1295">
                  <c:v>0.57442499999999996</c:v>
                </c:pt>
                <c:pt idx="1296">
                  <c:v>0.56387900000000002</c:v>
                </c:pt>
                <c:pt idx="1297">
                  <c:v>0.55336700000000005</c:v>
                </c:pt>
                <c:pt idx="1298">
                  <c:v>0.54288899999999995</c:v>
                </c:pt>
                <c:pt idx="1299">
                  <c:v>0.53244499999999995</c:v>
                </c:pt>
                <c:pt idx="1300">
                  <c:v>0.52205299999999999</c:v>
                </c:pt>
                <c:pt idx="1301">
                  <c:v>0.51168599999999997</c:v>
                </c:pt>
                <c:pt idx="1302">
                  <c:v>0.50134500000000004</c:v>
                </c:pt>
                <c:pt idx="1303">
                  <c:v>0.49105599999999999</c:v>
                </c:pt>
                <c:pt idx="1304">
                  <c:v>0.480792</c:v>
                </c:pt>
                <c:pt idx="1305">
                  <c:v>0.47057100000000002</c:v>
                </c:pt>
                <c:pt idx="1306">
                  <c:v>0.46038499999999999</c:v>
                </c:pt>
                <c:pt idx="1307">
                  <c:v>0.45023400000000002</c:v>
                </c:pt>
                <c:pt idx="1308">
                  <c:v>0.44011699999999998</c:v>
                </c:pt>
                <c:pt idx="1309">
                  <c:v>0.430035</c:v>
                </c:pt>
                <c:pt idx="1310">
                  <c:v>0.41999700000000001</c:v>
                </c:pt>
                <c:pt idx="1311">
                  <c:v>0.40998400000000002</c:v>
                </c:pt>
                <c:pt idx="1312">
                  <c:v>0.40001500000000001</c:v>
                </c:pt>
                <c:pt idx="1313">
                  <c:v>0.390073</c:v>
                </c:pt>
                <c:pt idx="1314">
                  <c:v>0.38017299999999998</c:v>
                </c:pt>
                <c:pt idx="1315">
                  <c:v>0.37031799999999998</c:v>
                </c:pt>
                <c:pt idx="1316">
                  <c:v>0.36048000000000002</c:v>
                </c:pt>
                <c:pt idx="1317">
                  <c:v>0.35068700000000003</c:v>
                </c:pt>
                <c:pt idx="1318">
                  <c:v>0.34093699999999999</c:v>
                </c:pt>
                <c:pt idx="1319">
                  <c:v>0.33120500000000003</c:v>
                </c:pt>
                <c:pt idx="1320">
                  <c:v>0.321517</c:v>
                </c:pt>
                <c:pt idx="1321">
                  <c:v>0.31186399999999997</c:v>
                </c:pt>
                <c:pt idx="1322">
                  <c:v>0.302255</c:v>
                </c:pt>
                <c:pt idx="1323">
                  <c:v>0.29267300000000002</c:v>
                </c:pt>
                <c:pt idx="1324">
                  <c:v>0.283136</c:v>
                </c:pt>
                <c:pt idx="1325">
                  <c:v>0.27361600000000003</c:v>
                </c:pt>
                <c:pt idx="1326">
                  <c:v>0.26414100000000001</c:v>
                </c:pt>
                <c:pt idx="1327">
                  <c:v>0.25470199999999998</c:v>
                </c:pt>
                <c:pt idx="1328">
                  <c:v>0.24529799999999999</c:v>
                </c:pt>
                <c:pt idx="1329">
                  <c:v>0.23593900000000001</c:v>
                </c:pt>
                <c:pt idx="1330">
                  <c:v>0.22659799999999999</c:v>
                </c:pt>
                <c:pt idx="1331">
                  <c:v>0.217302</c:v>
                </c:pt>
                <c:pt idx="1332">
                  <c:v>0.208041</c:v>
                </c:pt>
                <c:pt idx="1333">
                  <c:v>0.19881699999999999</c:v>
                </c:pt>
                <c:pt idx="1334">
                  <c:v>0.18962000000000001</c:v>
                </c:pt>
                <c:pt idx="1335">
                  <c:v>0.18046799999999999</c:v>
                </c:pt>
                <c:pt idx="1336">
                  <c:v>0.171343</c:v>
                </c:pt>
                <c:pt idx="1337">
                  <c:v>0.16225500000000001</c:v>
                </c:pt>
                <c:pt idx="1338">
                  <c:v>0.15320300000000001</c:v>
                </c:pt>
                <c:pt idx="1339">
                  <c:v>0.14418700000000001</c:v>
                </c:pt>
                <c:pt idx="1340">
                  <c:v>0.13520699999999999</c:v>
                </c:pt>
                <c:pt idx="1341">
                  <c:v>0.12625500000000001</c:v>
                </c:pt>
                <c:pt idx="1342">
                  <c:v>0.11734899999999999</c:v>
                </c:pt>
                <c:pt idx="1343">
                  <c:v>0.10847</c:v>
                </c:pt>
                <c:pt idx="1344">
                  <c:v>9.9627400000000005E-2</c:v>
                </c:pt>
                <c:pt idx="1345">
                  <c:v>9.0821700000000005E-2</c:v>
                </c:pt>
                <c:pt idx="1346">
                  <c:v>8.2052700000000006E-2</c:v>
                </c:pt>
                <c:pt idx="1347">
                  <c:v>7.3311699999999994E-2</c:v>
                </c:pt>
                <c:pt idx="1348">
                  <c:v>6.4607399999999995E-2</c:v>
                </c:pt>
                <c:pt idx="1349">
                  <c:v>5.5939999999999997E-2</c:v>
                </c:pt>
                <c:pt idx="1350">
                  <c:v>4.7300700000000001E-2</c:v>
                </c:pt>
                <c:pt idx="1351">
                  <c:v>3.8707100000000001E-2</c:v>
                </c:pt>
                <c:pt idx="1352">
                  <c:v>3.01417E-2</c:v>
                </c:pt>
                <c:pt idx="1353">
                  <c:v>2.1613299999999998E-2</c:v>
                </c:pt>
                <c:pt idx="1354">
                  <c:v>1.3121900000000001E-2</c:v>
                </c:pt>
                <c:pt idx="1355">
                  <c:v>4.6589999999999999E-3</c:v>
                </c:pt>
                <c:pt idx="1356">
                  <c:v>3.75808E-3</c:v>
                </c:pt>
                <c:pt idx="1357">
                  <c:v>1.2163999999999999E-2</c:v>
                </c:pt>
                <c:pt idx="1358">
                  <c:v>2.05153E-2</c:v>
                </c:pt>
                <c:pt idx="1359">
                  <c:v>2.8837999999999999E-2</c:v>
                </c:pt>
                <c:pt idx="1360">
                  <c:v>3.7123400000000001E-2</c:v>
                </c:pt>
                <c:pt idx="1361">
                  <c:v>4.5379999999999997E-2</c:v>
                </c:pt>
                <c:pt idx="1362">
                  <c:v>5.35992E-2</c:v>
                </c:pt>
                <c:pt idx="1363">
                  <c:v>6.17809E-2</c:v>
                </c:pt>
                <c:pt idx="1364">
                  <c:v>6.9925100000000004E-2</c:v>
                </c:pt>
                <c:pt idx="1365">
                  <c:v>7.8040300000000007E-2</c:v>
                </c:pt>
                <c:pt idx="1366">
                  <c:v>8.6126599999999998E-2</c:v>
                </c:pt>
                <c:pt idx="1367">
                  <c:v>9.4166600000000003E-2</c:v>
                </c:pt>
                <c:pt idx="1368">
                  <c:v>0.102177</c:v>
                </c:pt>
                <c:pt idx="1369">
                  <c:v>0.110168</c:v>
                </c:pt>
                <c:pt idx="1370">
                  <c:v>0.11811199999999999</c:v>
                </c:pt>
                <c:pt idx="1371">
                  <c:v>0.12601799999999999</c:v>
                </c:pt>
                <c:pt idx="1372">
                  <c:v>0.13389499999999999</c:v>
                </c:pt>
                <c:pt idx="1373">
                  <c:v>0.141734</c:v>
                </c:pt>
                <c:pt idx="1374">
                  <c:v>0.14954400000000001</c:v>
                </c:pt>
                <c:pt idx="1375">
                  <c:v>0.15731500000000001</c:v>
                </c:pt>
                <c:pt idx="1376">
                  <c:v>0.16505700000000001</c:v>
                </c:pt>
                <c:pt idx="1377">
                  <c:v>0.172761</c:v>
                </c:pt>
                <c:pt idx="1378">
                  <c:v>0.18043600000000001</c:v>
                </c:pt>
                <c:pt idx="1379">
                  <c:v>0.18807199999999999</c:v>
                </c:pt>
                <c:pt idx="1380">
                  <c:v>0.19567899999999999</c:v>
                </c:pt>
                <c:pt idx="1381">
                  <c:v>0.20324700000000001</c:v>
                </c:pt>
                <c:pt idx="1382">
                  <c:v>0.210786</c:v>
                </c:pt>
                <c:pt idx="1383">
                  <c:v>0.21828600000000001</c:v>
                </c:pt>
                <c:pt idx="1384">
                  <c:v>0.22575700000000001</c:v>
                </c:pt>
                <c:pt idx="1385">
                  <c:v>0.23318900000000001</c:v>
                </c:pt>
                <c:pt idx="1386">
                  <c:v>0.240591</c:v>
                </c:pt>
                <c:pt idx="1387">
                  <c:v>0.24795400000000001</c:v>
                </c:pt>
                <c:pt idx="1388">
                  <c:v>0.25528800000000001</c:v>
                </c:pt>
                <c:pt idx="1389">
                  <c:v>0.26259100000000002</c:v>
                </c:pt>
                <c:pt idx="1390">
                  <c:v>0.269847</c:v>
                </c:pt>
                <c:pt idx="1391">
                  <c:v>0.27708199999999999</c:v>
                </c:pt>
                <c:pt idx="1392">
                  <c:v>0.28427799999999998</c:v>
                </c:pt>
                <c:pt idx="1393">
                  <c:v>0.29145300000000002</c:v>
                </c:pt>
                <c:pt idx="1394">
                  <c:v>0.29858000000000001</c:v>
                </c:pt>
                <c:pt idx="1395">
                  <c:v>0.30568499999999998</c:v>
                </c:pt>
                <c:pt idx="1396">
                  <c:v>0.31274200000000002</c:v>
                </c:pt>
                <c:pt idx="1397">
                  <c:v>0.31977899999999998</c:v>
                </c:pt>
                <c:pt idx="1398">
                  <c:v>0.32676699999999997</c:v>
                </c:pt>
                <c:pt idx="1399">
                  <c:v>0.333733</c:v>
                </c:pt>
                <c:pt idx="1400">
                  <c:v>0.34066000000000002</c:v>
                </c:pt>
                <c:pt idx="1401">
                  <c:v>0.347557</c:v>
                </c:pt>
                <c:pt idx="1402">
                  <c:v>0.35442299999999999</c:v>
                </c:pt>
                <c:pt idx="1403">
                  <c:v>0.36125000000000002</c:v>
                </c:pt>
                <c:pt idx="1404">
                  <c:v>0.36804700000000001</c:v>
                </c:pt>
                <c:pt idx="1405">
                  <c:v>0.37481199999999998</c:v>
                </c:pt>
                <c:pt idx="1406">
                  <c:v>0.38154700000000003</c:v>
                </c:pt>
                <c:pt idx="1407">
                  <c:v>0.388243</c:v>
                </c:pt>
                <c:pt idx="1408">
                  <c:v>0.394899</c:v>
                </c:pt>
                <c:pt idx="1409">
                  <c:v>0.40154099999999998</c:v>
                </c:pt>
                <c:pt idx="1410">
                  <c:v>0.40813500000000003</c:v>
                </c:pt>
                <c:pt idx="1411">
                  <c:v>0.41469899999999998</c:v>
                </c:pt>
                <c:pt idx="1412">
                  <c:v>0.42123100000000002</c:v>
                </c:pt>
                <c:pt idx="1413">
                  <c:v>0.427732</c:v>
                </c:pt>
                <c:pt idx="1414">
                  <c:v>0.43418499999999999</c:v>
                </c:pt>
                <c:pt idx="1415">
                  <c:v>0.44062400000000002</c:v>
                </c:pt>
                <c:pt idx="1416">
                  <c:v>0.44702399999999998</c:v>
                </c:pt>
                <c:pt idx="1417">
                  <c:v>0.45339200000000002</c:v>
                </c:pt>
                <c:pt idx="1418">
                  <c:v>0.45972000000000002</c:v>
                </c:pt>
                <c:pt idx="1419">
                  <c:v>0.466026</c:v>
                </c:pt>
                <c:pt idx="1420">
                  <c:v>0.47229199999999999</c:v>
                </c:pt>
                <c:pt idx="1421">
                  <c:v>0.47852600000000001</c:v>
                </c:pt>
                <c:pt idx="1422">
                  <c:v>0.48471999999999998</c:v>
                </c:pt>
                <c:pt idx="1423">
                  <c:v>0.49088300000000001</c:v>
                </c:pt>
                <c:pt idx="1424">
                  <c:v>0.49702299999999999</c:v>
                </c:pt>
                <c:pt idx="1425">
                  <c:v>0.50313200000000002</c:v>
                </c:pt>
                <c:pt idx="1426">
                  <c:v>0.50919999999999999</c:v>
                </c:pt>
                <c:pt idx="1427">
                  <c:v>0.51522800000000002</c:v>
                </c:pt>
                <c:pt idx="1428">
                  <c:v>0.52123299999999995</c:v>
                </c:pt>
                <c:pt idx="1429">
                  <c:v>0.52720699999999998</c:v>
                </c:pt>
                <c:pt idx="1430">
                  <c:v>0.53314899999999998</c:v>
                </c:pt>
                <c:pt idx="1431">
                  <c:v>0.53905899999999995</c:v>
                </c:pt>
                <c:pt idx="1432">
                  <c:v>0.54491999999999996</c:v>
                </c:pt>
                <c:pt idx="1433">
                  <c:v>0.55076599999999998</c:v>
                </c:pt>
                <c:pt idx="1434">
                  <c:v>0.55657199999999996</c:v>
                </c:pt>
                <c:pt idx="1435">
                  <c:v>0.56234600000000001</c:v>
                </c:pt>
                <c:pt idx="1436">
                  <c:v>0.56808800000000004</c:v>
                </c:pt>
                <c:pt idx="1437">
                  <c:v>0.57379899999999995</c:v>
                </c:pt>
                <c:pt idx="1438">
                  <c:v>0.57948599999999995</c:v>
                </c:pt>
                <c:pt idx="1439">
                  <c:v>0.58512299999999995</c:v>
                </c:pt>
                <c:pt idx="1440">
                  <c:v>0.59074599999999999</c:v>
                </c:pt>
                <c:pt idx="1441">
                  <c:v>0.59631900000000004</c:v>
                </c:pt>
                <c:pt idx="1442">
                  <c:v>0.60186899999999999</c:v>
                </c:pt>
                <c:pt idx="1443">
                  <c:v>0.60737799999999997</c:v>
                </c:pt>
                <c:pt idx="1444">
                  <c:v>0.61286300000000005</c:v>
                </c:pt>
                <c:pt idx="1445">
                  <c:v>0.61831700000000001</c:v>
                </c:pt>
                <c:pt idx="1446">
                  <c:v>0.62372899999999998</c:v>
                </c:pt>
                <c:pt idx="1447">
                  <c:v>0.62911700000000004</c:v>
                </c:pt>
                <c:pt idx="1448">
                  <c:v>0.63447299999999995</c:v>
                </c:pt>
                <c:pt idx="1449">
                  <c:v>0.63979699999999995</c:v>
                </c:pt>
                <c:pt idx="1450">
                  <c:v>0.64507899999999996</c:v>
                </c:pt>
                <c:pt idx="1451">
                  <c:v>0.65033799999999997</c:v>
                </c:pt>
                <c:pt idx="1452">
                  <c:v>0.65556499999999995</c:v>
                </c:pt>
                <c:pt idx="1453">
                  <c:v>0.66075799999999996</c:v>
                </c:pt>
                <c:pt idx="1454">
                  <c:v>0.66591999999999996</c:v>
                </c:pt>
                <c:pt idx="1455">
                  <c:v>0.67104799999999998</c:v>
                </c:pt>
                <c:pt idx="1456">
                  <c:v>0.67614399999999997</c:v>
                </c:pt>
                <c:pt idx="1457">
                  <c:v>0.68120700000000001</c:v>
                </c:pt>
                <c:pt idx="1458">
                  <c:v>0.68623699999999999</c:v>
                </c:pt>
                <c:pt idx="1459">
                  <c:v>0.69123500000000004</c:v>
                </c:pt>
                <c:pt idx="1460">
                  <c:v>0.69620800000000005</c:v>
                </c:pt>
                <c:pt idx="1461">
                  <c:v>0.70114900000000002</c:v>
                </c:pt>
                <c:pt idx="1462">
                  <c:v>0.70604800000000001</c:v>
                </c:pt>
                <c:pt idx="1463">
                  <c:v>0.71092299999999997</c:v>
                </c:pt>
                <c:pt idx="1464">
                  <c:v>0.71575599999999995</c:v>
                </c:pt>
                <c:pt idx="1465">
                  <c:v>0.72057400000000005</c:v>
                </c:pt>
                <c:pt idx="1466">
                  <c:v>0.72534100000000001</c:v>
                </c:pt>
                <c:pt idx="1467">
                  <c:v>0.73009199999999996</c:v>
                </c:pt>
                <c:pt idx="1468">
                  <c:v>0.73480199999999996</c:v>
                </c:pt>
                <c:pt idx="1469">
                  <c:v>0.73947799999999997</c:v>
                </c:pt>
                <c:pt idx="1470">
                  <c:v>0.74413099999999999</c:v>
                </c:pt>
                <c:pt idx="1471">
                  <c:v>0.74875899999999995</c:v>
                </c:pt>
                <c:pt idx="1472">
                  <c:v>0.75333499999999998</c:v>
                </c:pt>
                <c:pt idx="1473">
                  <c:v>0.75789700000000004</c:v>
                </c:pt>
                <c:pt idx="1474">
                  <c:v>0.76241599999999998</c:v>
                </c:pt>
                <c:pt idx="1475">
                  <c:v>0.76690100000000005</c:v>
                </c:pt>
                <c:pt idx="1476">
                  <c:v>0.77136199999999999</c:v>
                </c:pt>
                <c:pt idx="1477">
                  <c:v>0.77578999999999998</c:v>
                </c:pt>
                <c:pt idx="1478">
                  <c:v>0.78018399999999999</c:v>
                </c:pt>
                <c:pt idx="1479">
                  <c:v>0.78454500000000005</c:v>
                </c:pt>
                <c:pt idx="1480">
                  <c:v>0.78888100000000005</c:v>
                </c:pt>
                <c:pt idx="1481">
                  <c:v>0.793184</c:v>
                </c:pt>
                <c:pt idx="1482">
                  <c:v>0.79744300000000001</c:v>
                </c:pt>
                <c:pt idx="1483">
                  <c:v>0.80168799999999996</c:v>
                </c:pt>
                <c:pt idx="1484">
                  <c:v>0.805898</c:v>
                </c:pt>
                <c:pt idx="1485">
                  <c:v>0.81007499999999999</c:v>
                </c:pt>
                <c:pt idx="1486">
                  <c:v>0.814218</c:v>
                </c:pt>
                <c:pt idx="1487">
                  <c:v>0.81832700000000003</c:v>
                </c:pt>
                <c:pt idx="1488">
                  <c:v>0.822411</c:v>
                </c:pt>
                <c:pt idx="1489">
                  <c:v>0.82646200000000003</c:v>
                </c:pt>
                <c:pt idx="1490">
                  <c:v>0.83046900000000001</c:v>
                </c:pt>
                <c:pt idx="1491">
                  <c:v>0.83446100000000001</c:v>
                </c:pt>
                <c:pt idx="1492">
                  <c:v>0.83840899999999996</c:v>
                </c:pt>
                <c:pt idx="1493">
                  <c:v>0.84234200000000004</c:v>
                </c:pt>
                <c:pt idx="1494">
                  <c:v>0.84623099999999996</c:v>
                </c:pt>
                <c:pt idx="1495">
                  <c:v>0.85009500000000005</c:v>
                </c:pt>
                <c:pt idx="1496">
                  <c:v>0.85392599999999996</c:v>
                </c:pt>
                <c:pt idx="1497">
                  <c:v>0.85772199999999998</c:v>
                </c:pt>
                <c:pt idx="1498">
                  <c:v>0.86149200000000004</c:v>
                </c:pt>
                <c:pt idx="1499">
                  <c:v>0.86522900000000003</c:v>
                </c:pt>
                <c:pt idx="1500">
                  <c:v>0.86893100000000001</c:v>
                </c:pt>
                <c:pt idx="1501">
                  <c:v>0.87260800000000005</c:v>
                </c:pt>
                <c:pt idx="1502">
                  <c:v>0.876251</c:v>
                </c:pt>
                <c:pt idx="1503">
                  <c:v>0.87986900000000001</c:v>
                </c:pt>
                <c:pt idx="1504">
                  <c:v>0.88344199999999995</c:v>
                </c:pt>
                <c:pt idx="1505">
                  <c:v>0.88700000000000001</c:v>
                </c:pt>
                <c:pt idx="1506">
                  <c:v>0.89050499999999999</c:v>
                </c:pt>
                <c:pt idx="1507">
                  <c:v>0.89400199999999996</c:v>
                </c:pt>
                <c:pt idx="1508">
                  <c:v>0.89745600000000003</c:v>
                </c:pt>
                <c:pt idx="1509">
                  <c:v>0.90088500000000005</c:v>
                </c:pt>
                <c:pt idx="1510">
                  <c:v>0.90427900000000005</c:v>
                </c:pt>
                <c:pt idx="1511">
                  <c:v>0.90763799999999994</c:v>
                </c:pt>
                <c:pt idx="1512">
                  <c:v>0.91097099999999998</c:v>
                </c:pt>
                <c:pt idx="1513">
                  <c:v>0.91427000000000003</c:v>
                </c:pt>
                <c:pt idx="1514">
                  <c:v>0.91755299999999995</c:v>
                </c:pt>
                <c:pt idx="1515">
                  <c:v>0.92079100000000003</c:v>
                </c:pt>
                <c:pt idx="1516">
                  <c:v>0.92400400000000005</c:v>
                </c:pt>
                <c:pt idx="1517">
                  <c:v>0.92718100000000003</c:v>
                </c:pt>
                <c:pt idx="1518">
                  <c:v>0.93032400000000004</c:v>
                </c:pt>
                <c:pt idx="1519">
                  <c:v>0.93344099999999997</c:v>
                </c:pt>
                <c:pt idx="1520">
                  <c:v>0.93653200000000003</c:v>
                </c:pt>
                <c:pt idx="1521">
                  <c:v>0.93958799999999998</c:v>
                </c:pt>
                <c:pt idx="1522">
                  <c:v>0.94260999999999995</c:v>
                </c:pt>
                <c:pt idx="1523">
                  <c:v>0.94560500000000003</c:v>
                </c:pt>
                <c:pt idx="1524">
                  <c:v>0.94857400000000003</c:v>
                </c:pt>
                <c:pt idx="1525">
                  <c:v>0.95150800000000002</c:v>
                </c:pt>
                <c:pt idx="1526">
                  <c:v>0.95440700000000001</c:v>
                </c:pt>
                <c:pt idx="1527">
                  <c:v>0.95728000000000002</c:v>
                </c:pt>
                <c:pt idx="1528">
                  <c:v>0.96012699999999995</c:v>
                </c:pt>
                <c:pt idx="1529">
                  <c:v>0.96293799999999996</c:v>
                </c:pt>
                <c:pt idx="1530">
                  <c:v>0.96571399999999996</c:v>
                </c:pt>
                <c:pt idx="1531">
                  <c:v>0.96847300000000003</c:v>
                </c:pt>
                <c:pt idx="1532">
                  <c:v>0.97118800000000005</c:v>
                </c:pt>
                <c:pt idx="1533">
                  <c:v>0.97387599999999996</c:v>
                </c:pt>
                <c:pt idx="1534">
                  <c:v>0.97653800000000002</c:v>
                </c:pt>
                <c:pt idx="1535">
                  <c:v>0.97916499999999995</c:v>
                </c:pt>
                <c:pt idx="1536">
                  <c:v>0.981765</c:v>
                </c:pt>
                <c:pt idx="1537">
                  <c:v>0.98432900000000001</c:v>
                </c:pt>
                <c:pt idx="1538">
                  <c:v>0.98686799999999997</c:v>
                </c:pt>
                <c:pt idx="1539">
                  <c:v>0.98936999999999997</c:v>
                </c:pt>
                <c:pt idx="1540">
                  <c:v>0.99184700000000003</c:v>
                </c:pt>
                <c:pt idx="1541">
                  <c:v>0.99429599999999996</c:v>
                </c:pt>
                <c:pt idx="1542">
                  <c:v>0.99670999999999998</c:v>
                </c:pt>
                <c:pt idx="1543">
                  <c:v>0.99909800000000004</c:v>
                </c:pt>
                <c:pt idx="1544">
                  <c:v>1.00146</c:v>
                </c:pt>
                <c:pt idx="1545">
                  <c:v>1.0037700000000001</c:v>
                </c:pt>
                <c:pt idx="1546">
                  <c:v>1.00607</c:v>
                </c:pt>
                <c:pt idx="1547">
                  <c:v>1.00834</c:v>
                </c:pt>
                <c:pt idx="1548">
                  <c:v>1.01057</c:v>
                </c:pt>
                <c:pt idx="1549">
                  <c:v>1.01278</c:v>
                </c:pt>
                <c:pt idx="1550">
                  <c:v>1.01495</c:v>
                </c:pt>
                <c:pt idx="1551">
                  <c:v>1.0170999999999999</c:v>
                </c:pt>
                <c:pt idx="1552">
                  <c:v>1.0192099999999999</c:v>
                </c:pt>
                <c:pt idx="1553">
                  <c:v>1.02129</c:v>
                </c:pt>
                <c:pt idx="1554">
                  <c:v>1.02335</c:v>
                </c:pt>
                <c:pt idx="1555">
                  <c:v>1.0253699999999999</c:v>
                </c:pt>
                <c:pt idx="1556">
                  <c:v>1.0273699999999999</c:v>
                </c:pt>
                <c:pt idx="1557">
                  <c:v>1.0293300000000001</c:v>
                </c:pt>
                <c:pt idx="1558">
                  <c:v>1.0312699999999999</c:v>
                </c:pt>
                <c:pt idx="1559">
                  <c:v>1.0331699999999999</c:v>
                </c:pt>
                <c:pt idx="1560">
                  <c:v>1.03505</c:v>
                </c:pt>
                <c:pt idx="1561">
                  <c:v>1.0368900000000001</c:v>
                </c:pt>
                <c:pt idx="1562">
                  <c:v>1.0387</c:v>
                </c:pt>
                <c:pt idx="1563">
                  <c:v>1.0404899999999999</c:v>
                </c:pt>
                <c:pt idx="1564">
                  <c:v>1.0422400000000001</c:v>
                </c:pt>
                <c:pt idx="1565">
                  <c:v>1.0439700000000001</c:v>
                </c:pt>
                <c:pt idx="1566">
                  <c:v>1.0456700000000001</c:v>
                </c:pt>
                <c:pt idx="1567">
                  <c:v>1.0473300000000001</c:v>
                </c:pt>
                <c:pt idx="1568">
                  <c:v>1.0489599999999999</c:v>
                </c:pt>
                <c:pt idx="1569">
                  <c:v>1.0505800000000001</c:v>
                </c:pt>
                <c:pt idx="1570">
                  <c:v>1.0521400000000001</c:v>
                </c:pt>
                <c:pt idx="1571">
                  <c:v>1.05369</c:v>
                </c:pt>
                <c:pt idx="1572">
                  <c:v>1.05521</c:v>
                </c:pt>
                <c:pt idx="1573">
                  <c:v>1.0566899999999999</c:v>
                </c:pt>
                <c:pt idx="1574">
                  <c:v>1.05816</c:v>
                </c:pt>
                <c:pt idx="1575">
                  <c:v>1.05958</c:v>
                </c:pt>
                <c:pt idx="1576">
                  <c:v>1.06098</c:v>
                </c:pt>
                <c:pt idx="1577">
                  <c:v>1.0623499999999999</c:v>
                </c:pt>
                <c:pt idx="1578">
                  <c:v>1.06369</c:v>
                </c:pt>
                <c:pt idx="1579">
                  <c:v>1.0649999999999999</c:v>
                </c:pt>
                <c:pt idx="1580">
                  <c:v>1.0662700000000001</c:v>
                </c:pt>
                <c:pt idx="1581">
                  <c:v>1.0675300000000001</c:v>
                </c:pt>
                <c:pt idx="1582">
                  <c:v>1.0687500000000001</c:v>
                </c:pt>
                <c:pt idx="1583">
                  <c:v>1.0699399999999999</c:v>
                </c:pt>
                <c:pt idx="1584">
                  <c:v>1.0710999999999999</c:v>
                </c:pt>
                <c:pt idx="1585">
                  <c:v>1.07223</c:v>
                </c:pt>
                <c:pt idx="1586">
                  <c:v>1.0733299999999999</c:v>
                </c:pt>
                <c:pt idx="1587">
                  <c:v>1.0744</c:v>
                </c:pt>
                <c:pt idx="1588">
                  <c:v>1.07545</c:v>
                </c:pt>
                <c:pt idx="1589">
                  <c:v>1.07646</c:v>
                </c:pt>
                <c:pt idx="1590">
                  <c:v>1.0774600000000001</c:v>
                </c:pt>
                <c:pt idx="1591">
                  <c:v>1.0784100000000001</c:v>
                </c:pt>
                <c:pt idx="1592">
                  <c:v>1.07934</c:v>
                </c:pt>
                <c:pt idx="1593">
                  <c:v>1.08023</c:v>
                </c:pt>
                <c:pt idx="1594">
                  <c:v>1.0810999999999999</c:v>
                </c:pt>
                <c:pt idx="1595">
                  <c:v>1.0819300000000001</c:v>
                </c:pt>
                <c:pt idx="1596">
                  <c:v>1.08274</c:v>
                </c:pt>
                <c:pt idx="1597">
                  <c:v>1.0835300000000001</c:v>
                </c:pt>
                <c:pt idx="1598">
                  <c:v>1.0842799999999999</c:v>
                </c:pt>
                <c:pt idx="1599">
                  <c:v>1.085</c:v>
                </c:pt>
                <c:pt idx="1600">
                  <c:v>1.08569</c:v>
                </c:pt>
                <c:pt idx="1601">
                  <c:v>1.08636</c:v>
                </c:pt>
                <c:pt idx="1602">
                  <c:v>1.0869899999999999</c:v>
                </c:pt>
                <c:pt idx="1603">
                  <c:v>1.0875999999999999</c:v>
                </c:pt>
                <c:pt idx="1604">
                  <c:v>1.0881799999999999</c:v>
                </c:pt>
                <c:pt idx="1605">
                  <c:v>1.08873</c:v>
                </c:pt>
                <c:pt idx="1606">
                  <c:v>1.08924</c:v>
                </c:pt>
                <c:pt idx="1607">
                  <c:v>1.0897300000000001</c:v>
                </c:pt>
                <c:pt idx="1608">
                  <c:v>1.09019</c:v>
                </c:pt>
                <c:pt idx="1609">
                  <c:v>1.0906199999999999</c:v>
                </c:pt>
                <c:pt idx="1610">
                  <c:v>1.0910200000000001</c:v>
                </c:pt>
                <c:pt idx="1611">
                  <c:v>1.0913900000000001</c:v>
                </c:pt>
                <c:pt idx="1612">
                  <c:v>1.0917399999999999</c:v>
                </c:pt>
                <c:pt idx="1613">
                  <c:v>1.09205</c:v>
                </c:pt>
                <c:pt idx="1614">
                  <c:v>1.0923400000000001</c:v>
                </c:pt>
                <c:pt idx="1615">
                  <c:v>1.0926</c:v>
                </c:pt>
                <c:pt idx="1616">
                  <c:v>1.09283</c:v>
                </c:pt>
                <c:pt idx="1617">
                  <c:v>1.0930200000000001</c:v>
                </c:pt>
                <c:pt idx="1618">
                  <c:v>1.0931999999999999</c:v>
                </c:pt>
                <c:pt idx="1619">
                  <c:v>1.09334</c:v>
                </c:pt>
                <c:pt idx="1620">
                  <c:v>1.09345</c:v>
                </c:pt>
                <c:pt idx="1621">
                  <c:v>1.0935299999999999</c:v>
                </c:pt>
                <c:pt idx="1622">
                  <c:v>1.09358</c:v>
                </c:pt>
                <c:pt idx="1623">
                  <c:v>1.09362</c:v>
                </c:pt>
                <c:pt idx="1624">
                  <c:v>1.09361</c:v>
                </c:pt>
                <c:pt idx="1625">
                  <c:v>1.0935900000000001</c:v>
                </c:pt>
                <c:pt idx="1626">
                  <c:v>1.09352</c:v>
                </c:pt>
                <c:pt idx="1627">
                  <c:v>1.09344</c:v>
                </c:pt>
                <c:pt idx="1628">
                  <c:v>1.0933200000000001</c:v>
                </c:pt>
                <c:pt idx="1629">
                  <c:v>1.09317</c:v>
                </c:pt>
                <c:pt idx="1630">
                  <c:v>1.093</c:v>
                </c:pt>
                <c:pt idx="1631">
                  <c:v>1.0927899999999999</c:v>
                </c:pt>
                <c:pt idx="1632">
                  <c:v>1.09257</c:v>
                </c:pt>
                <c:pt idx="1633">
                  <c:v>1.0923</c:v>
                </c:pt>
                <c:pt idx="1634">
                  <c:v>1.09202</c:v>
                </c:pt>
                <c:pt idx="1635">
                  <c:v>1.0916999999999999</c:v>
                </c:pt>
                <c:pt idx="1636">
                  <c:v>1.0913600000000001</c:v>
                </c:pt>
                <c:pt idx="1637">
                  <c:v>1.0909800000000001</c:v>
                </c:pt>
                <c:pt idx="1638">
                  <c:v>1.0905800000000001</c:v>
                </c:pt>
                <c:pt idx="1639">
                  <c:v>1.09015</c:v>
                </c:pt>
                <c:pt idx="1640">
                  <c:v>1.08969</c:v>
                </c:pt>
                <c:pt idx="1641">
                  <c:v>1.0891999999999999</c:v>
                </c:pt>
                <c:pt idx="1642">
                  <c:v>1.0886800000000001</c:v>
                </c:pt>
                <c:pt idx="1643">
                  <c:v>1.0881400000000001</c:v>
                </c:pt>
                <c:pt idx="1644">
                  <c:v>1.0875600000000001</c:v>
                </c:pt>
                <c:pt idx="1645">
                  <c:v>1.08697</c:v>
                </c:pt>
                <c:pt idx="1646">
                  <c:v>1.08633</c:v>
                </c:pt>
                <c:pt idx="1647">
                  <c:v>1.08568</c:v>
                </c:pt>
                <c:pt idx="1648">
                  <c:v>1.0849899999999999</c:v>
                </c:pt>
                <c:pt idx="1649">
                  <c:v>1.0842799999999999</c:v>
                </c:pt>
                <c:pt idx="1650">
                  <c:v>1.08352</c:v>
                </c:pt>
                <c:pt idx="1651">
                  <c:v>1.0827599999999999</c:v>
                </c:pt>
                <c:pt idx="1652">
                  <c:v>1.08196</c:v>
                </c:pt>
                <c:pt idx="1653">
                  <c:v>1.0811299999999999</c:v>
                </c:pt>
                <c:pt idx="1654">
                  <c:v>1.0802700000000001</c:v>
                </c:pt>
                <c:pt idx="1655">
                  <c:v>1.0793900000000001</c:v>
                </c:pt>
                <c:pt idx="1656">
                  <c:v>1.0784800000000001</c:v>
                </c:pt>
                <c:pt idx="1657">
                  <c:v>1.0775399999999999</c:v>
                </c:pt>
                <c:pt idx="1658">
                  <c:v>1.07657</c:v>
                </c:pt>
                <c:pt idx="1659">
                  <c:v>1.07558</c:v>
                </c:pt>
                <c:pt idx="1660">
                  <c:v>1.0745400000000001</c:v>
                </c:pt>
                <c:pt idx="1661">
                  <c:v>1.0734900000000001</c:v>
                </c:pt>
                <c:pt idx="1662">
                  <c:v>1.0724199999999999</c:v>
                </c:pt>
                <c:pt idx="1663">
                  <c:v>1.0712999999999999</c:v>
                </c:pt>
                <c:pt idx="1664">
                  <c:v>1.0701700000000001</c:v>
                </c:pt>
                <c:pt idx="1665">
                  <c:v>1.069</c:v>
                </c:pt>
                <c:pt idx="1666">
                  <c:v>1.0678000000000001</c:v>
                </c:pt>
                <c:pt idx="1667">
                  <c:v>1.0665800000000001</c:v>
                </c:pt>
                <c:pt idx="1668">
                  <c:v>1.0653300000000001</c:v>
                </c:pt>
                <c:pt idx="1669">
                  <c:v>1.0640499999999999</c:v>
                </c:pt>
                <c:pt idx="1670">
                  <c:v>1.06274</c:v>
                </c:pt>
                <c:pt idx="1671">
                  <c:v>1.06141</c:v>
                </c:pt>
                <c:pt idx="1672">
                  <c:v>1.0600499999999999</c:v>
                </c:pt>
                <c:pt idx="1673">
                  <c:v>1.0586599999999999</c:v>
                </c:pt>
                <c:pt idx="1674">
                  <c:v>1.05725</c:v>
                </c:pt>
                <c:pt idx="1675">
                  <c:v>1.0558000000000001</c:v>
                </c:pt>
                <c:pt idx="1676">
                  <c:v>1.05433</c:v>
                </c:pt>
                <c:pt idx="1677">
                  <c:v>1.0528299999999999</c:v>
                </c:pt>
                <c:pt idx="1678">
                  <c:v>1.0512999999999999</c:v>
                </c:pt>
                <c:pt idx="1679">
                  <c:v>1.0497399999999999</c:v>
                </c:pt>
                <c:pt idx="1680">
                  <c:v>1.04816</c:v>
                </c:pt>
                <c:pt idx="1681">
                  <c:v>1.0465500000000001</c:v>
                </c:pt>
                <c:pt idx="1682">
                  <c:v>1.04491</c:v>
                </c:pt>
                <c:pt idx="1683">
                  <c:v>1.0432399999999999</c:v>
                </c:pt>
                <c:pt idx="1684">
                  <c:v>1.04155</c:v>
                </c:pt>
                <c:pt idx="1685">
                  <c:v>1.0398099999999999</c:v>
                </c:pt>
                <c:pt idx="1686">
                  <c:v>1.03807</c:v>
                </c:pt>
                <c:pt idx="1687">
                  <c:v>1.0362899999999999</c:v>
                </c:pt>
                <c:pt idx="1688">
                  <c:v>1.0344800000000001</c:v>
                </c:pt>
                <c:pt idx="1689">
                  <c:v>1.0326500000000001</c:v>
                </c:pt>
                <c:pt idx="1690">
                  <c:v>1.0307999999999999</c:v>
                </c:pt>
                <c:pt idx="1691">
                  <c:v>1.0288999999999999</c:v>
                </c:pt>
                <c:pt idx="1692">
                  <c:v>1.02698</c:v>
                </c:pt>
                <c:pt idx="1693">
                  <c:v>1.02504</c:v>
                </c:pt>
                <c:pt idx="1694">
                  <c:v>1.0230699999999999</c:v>
                </c:pt>
                <c:pt idx="1695">
                  <c:v>1.0210699999999999</c:v>
                </c:pt>
                <c:pt idx="1696">
                  <c:v>1.0190399999999999</c:v>
                </c:pt>
                <c:pt idx="1697">
                  <c:v>1.0169900000000001</c:v>
                </c:pt>
                <c:pt idx="1698">
                  <c:v>1.01491</c:v>
                </c:pt>
                <c:pt idx="1699">
                  <c:v>1.0127999999999999</c:v>
                </c:pt>
                <c:pt idx="1700">
                  <c:v>1.0106599999999999</c:v>
                </c:pt>
                <c:pt idx="1701">
                  <c:v>1.0085</c:v>
                </c:pt>
                <c:pt idx="1702">
                  <c:v>1.00631</c:v>
                </c:pt>
                <c:pt idx="1703">
                  <c:v>1.0040899999999999</c:v>
                </c:pt>
                <c:pt idx="1704">
                  <c:v>1.0018499999999999</c:v>
                </c:pt>
                <c:pt idx="1705">
                  <c:v>0.99956400000000001</c:v>
                </c:pt>
                <c:pt idx="1706">
                  <c:v>0.99726800000000004</c:v>
                </c:pt>
                <c:pt idx="1707">
                  <c:v>0.99494099999999996</c:v>
                </c:pt>
                <c:pt idx="1708">
                  <c:v>0.99258299999999999</c:v>
                </c:pt>
                <c:pt idx="1709">
                  <c:v>0.99020399999999997</c:v>
                </c:pt>
                <c:pt idx="1710">
                  <c:v>0.98779399999999995</c:v>
                </c:pt>
                <c:pt idx="1711">
                  <c:v>0.98535300000000003</c:v>
                </c:pt>
                <c:pt idx="1712">
                  <c:v>0.98289000000000004</c:v>
                </c:pt>
                <c:pt idx="1713">
                  <c:v>0.98039699999999996</c:v>
                </c:pt>
                <c:pt idx="1714">
                  <c:v>0.97787299999999999</c:v>
                </c:pt>
                <c:pt idx="1715">
                  <c:v>0.97532799999999997</c:v>
                </c:pt>
                <c:pt idx="1716">
                  <c:v>0.97275100000000003</c:v>
                </c:pt>
                <c:pt idx="1717">
                  <c:v>0.97015399999999996</c:v>
                </c:pt>
                <c:pt idx="1718">
                  <c:v>0.96753500000000003</c:v>
                </c:pt>
                <c:pt idx="1719">
                  <c:v>0.96487500000000004</c:v>
                </c:pt>
                <c:pt idx="1720">
                  <c:v>0.96218400000000004</c:v>
                </c:pt>
                <c:pt idx="1721">
                  <c:v>0.95948199999999995</c:v>
                </c:pt>
                <c:pt idx="1722">
                  <c:v>0.95674800000000004</c:v>
                </c:pt>
                <c:pt idx="1723">
                  <c:v>0.95397299999999996</c:v>
                </c:pt>
                <c:pt idx="1724">
                  <c:v>0.951187</c:v>
                </c:pt>
                <c:pt idx="1725">
                  <c:v>0.94837000000000005</c:v>
                </c:pt>
                <c:pt idx="1726">
                  <c:v>0.94552099999999994</c:v>
                </c:pt>
                <c:pt idx="1727">
                  <c:v>0.94265100000000002</c:v>
                </c:pt>
                <c:pt idx="1728">
                  <c:v>0.93974899999999995</c:v>
                </c:pt>
                <c:pt idx="1729">
                  <c:v>0.93682600000000005</c:v>
                </c:pt>
                <c:pt idx="1730">
                  <c:v>0.93387200000000004</c:v>
                </c:pt>
                <c:pt idx="1731">
                  <c:v>0.93089599999999995</c:v>
                </c:pt>
                <c:pt idx="1732">
                  <c:v>0.92788899999999996</c:v>
                </c:pt>
                <c:pt idx="1733">
                  <c:v>0.92484999999999995</c:v>
                </c:pt>
                <c:pt idx="1734">
                  <c:v>0.92179</c:v>
                </c:pt>
                <c:pt idx="1735">
                  <c:v>0.91869800000000001</c:v>
                </c:pt>
                <c:pt idx="1736">
                  <c:v>0.91558499999999998</c:v>
                </c:pt>
                <c:pt idx="1737">
                  <c:v>0.91244999999999998</c:v>
                </c:pt>
                <c:pt idx="1738">
                  <c:v>0.90927400000000003</c:v>
                </c:pt>
                <c:pt idx="1739">
                  <c:v>0.90608500000000003</c:v>
                </c:pt>
                <c:pt idx="1740">
                  <c:v>0.90285599999999999</c:v>
                </c:pt>
                <c:pt idx="1741">
                  <c:v>0.89961400000000002</c:v>
                </c:pt>
                <c:pt idx="1742">
                  <c:v>0.89633099999999999</c:v>
                </c:pt>
                <c:pt idx="1743">
                  <c:v>0.89303699999999997</c:v>
                </c:pt>
                <c:pt idx="1744">
                  <c:v>0.88971</c:v>
                </c:pt>
                <c:pt idx="1745">
                  <c:v>0.88634199999999996</c:v>
                </c:pt>
                <c:pt idx="1746">
                  <c:v>0.88296200000000002</c:v>
                </c:pt>
                <c:pt idx="1747">
                  <c:v>0.87955000000000005</c:v>
                </c:pt>
                <c:pt idx="1748">
                  <c:v>0.87611700000000003</c:v>
                </c:pt>
                <c:pt idx="1749">
                  <c:v>0.87265099999999995</c:v>
                </c:pt>
                <c:pt idx="1750">
                  <c:v>0.86916400000000005</c:v>
                </c:pt>
                <c:pt idx="1751">
                  <c:v>0.865645</c:v>
                </c:pt>
                <c:pt idx="1752">
                  <c:v>0.86210399999999998</c:v>
                </c:pt>
                <c:pt idx="1753">
                  <c:v>0.85853100000000004</c:v>
                </c:pt>
                <c:pt idx="1754">
                  <c:v>0.85494599999999998</c:v>
                </c:pt>
                <c:pt idx="1755">
                  <c:v>0.85131900000000005</c:v>
                </c:pt>
                <c:pt idx="1756">
                  <c:v>0.84767099999999995</c:v>
                </c:pt>
                <c:pt idx="1757">
                  <c:v>0.84399000000000002</c:v>
                </c:pt>
                <c:pt idx="1758">
                  <c:v>0.84028700000000001</c:v>
                </c:pt>
                <c:pt idx="1759">
                  <c:v>0.83656200000000003</c:v>
                </c:pt>
                <c:pt idx="1760">
                  <c:v>0.83279599999999998</c:v>
                </c:pt>
                <c:pt idx="1761">
                  <c:v>0.829017</c:v>
                </c:pt>
                <c:pt idx="1762">
                  <c:v>0.825206</c:v>
                </c:pt>
                <c:pt idx="1763">
                  <c:v>0.82137300000000002</c:v>
                </c:pt>
                <c:pt idx="1764">
                  <c:v>0.81750800000000001</c:v>
                </c:pt>
                <c:pt idx="1765">
                  <c:v>0.81362999999999996</c:v>
                </c:pt>
                <c:pt idx="1766">
                  <c:v>0.809701</c:v>
                </c:pt>
                <c:pt idx="1767">
                  <c:v>0.80576899999999996</c:v>
                </c:pt>
                <c:pt idx="1768">
                  <c:v>0.80179500000000004</c:v>
                </c:pt>
                <c:pt idx="1769">
                  <c:v>0.79779900000000004</c:v>
                </c:pt>
                <c:pt idx="1770">
                  <c:v>0.79378099999999996</c:v>
                </c:pt>
                <c:pt idx="1771">
                  <c:v>0.78973000000000004</c:v>
                </c:pt>
                <c:pt idx="1772">
                  <c:v>0.785667</c:v>
                </c:pt>
                <c:pt idx="1773">
                  <c:v>0.78156199999999998</c:v>
                </c:pt>
                <c:pt idx="1774">
                  <c:v>0.77743499999999999</c:v>
                </c:pt>
                <c:pt idx="1775">
                  <c:v>0.773285</c:v>
                </c:pt>
                <c:pt idx="1776">
                  <c:v>0.76910299999999998</c:v>
                </c:pt>
                <c:pt idx="1777">
                  <c:v>0.76489799999999997</c:v>
                </c:pt>
                <c:pt idx="1778">
                  <c:v>0.76067099999999999</c:v>
                </c:pt>
                <c:pt idx="1779">
                  <c:v>0.75641199999999997</c:v>
                </c:pt>
                <c:pt idx="1780">
                  <c:v>0.75212000000000001</c:v>
                </c:pt>
                <c:pt idx="1781">
                  <c:v>0.74781600000000004</c:v>
                </c:pt>
                <c:pt idx="1782">
                  <c:v>0.743479</c:v>
                </c:pt>
                <c:pt idx="1783">
                  <c:v>0.73912</c:v>
                </c:pt>
                <c:pt idx="1784">
                  <c:v>0.73472800000000005</c:v>
                </c:pt>
                <c:pt idx="1785">
                  <c:v>0.73031400000000002</c:v>
                </c:pt>
                <c:pt idx="1786">
                  <c:v>0.72587699999999999</c:v>
                </c:pt>
                <c:pt idx="1787">
                  <c:v>0.72140700000000002</c:v>
                </c:pt>
                <c:pt idx="1788">
                  <c:v>0.71691499999999997</c:v>
                </c:pt>
                <c:pt idx="1789">
                  <c:v>0.712391</c:v>
                </c:pt>
                <c:pt idx="1790">
                  <c:v>0.70785299999999995</c:v>
                </c:pt>
                <c:pt idx="1791">
                  <c:v>0.70327300000000004</c:v>
                </c:pt>
                <c:pt idx="1792">
                  <c:v>0.698681</c:v>
                </c:pt>
                <c:pt idx="1793">
                  <c:v>0.69405600000000001</c:v>
                </c:pt>
                <c:pt idx="1794">
                  <c:v>0.68939799999999996</c:v>
                </c:pt>
                <c:pt idx="1795">
                  <c:v>0.68472699999999997</c:v>
                </c:pt>
                <c:pt idx="1796">
                  <c:v>0.68002399999999996</c:v>
                </c:pt>
                <c:pt idx="1797">
                  <c:v>0.67529799999999995</c:v>
                </c:pt>
                <c:pt idx="1798">
                  <c:v>0.670539</c:v>
                </c:pt>
                <c:pt idx="1799">
                  <c:v>0.665767</c:v>
                </c:pt>
                <c:pt idx="1800">
                  <c:v>0.66096299999999997</c:v>
                </c:pt>
                <c:pt idx="1801">
                  <c:v>0.65612499999999996</c:v>
                </c:pt>
                <c:pt idx="1802">
                  <c:v>0.65126499999999998</c:v>
                </c:pt>
                <c:pt idx="1803">
                  <c:v>0.64639199999999997</c:v>
                </c:pt>
                <c:pt idx="1804">
                  <c:v>0.64147600000000005</c:v>
                </c:pt>
                <c:pt idx="1805">
                  <c:v>0.63654699999999997</c:v>
                </c:pt>
                <c:pt idx="1806">
                  <c:v>0.63158599999999998</c:v>
                </c:pt>
                <c:pt idx="1807">
                  <c:v>0.62659100000000001</c:v>
                </c:pt>
                <c:pt idx="1808">
                  <c:v>0.62157300000000004</c:v>
                </c:pt>
                <c:pt idx="1809">
                  <c:v>0.61654299999999995</c:v>
                </c:pt>
                <c:pt idx="1810">
                  <c:v>0.61147899999999999</c:v>
                </c:pt>
                <c:pt idx="1811">
                  <c:v>0.60639299999999996</c:v>
                </c:pt>
                <c:pt idx="1812">
                  <c:v>0.60126299999999999</c:v>
                </c:pt>
                <c:pt idx="1813">
                  <c:v>0.59613000000000005</c:v>
                </c:pt>
                <c:pt idx="1814">
                  <c:v>0.59095500000000001</c:v>
                </c:pt>
                <c:pt idx="1815">
                  <c:v>0.58576600000000001</c:v>
                </c:pt>
                <c:pt idx="1816">
                  <c:v>0.58054399999999995</c:v>
                </c:pt>
                <c:pt idx="1817">
                  <c:v>0.575299</c:v>
                </c:pt>
                <c:pt idx="1818">
                  <c:v>0.57003099999999995</c:v>
                </c:pt>
                <c:pt idx="1819">
                  <c:v>0.56472999999999995</c:v>
                </c:pt>
                <c:pt idx="1820">
                  <c:v>0.55941600000000002</c:v>
                </c:pt>
                <c:pt idx="1821">
                  <c:v>0.554068</c:v>
                </c:pt>
                <c:pt idx="1822">
                  <c:v>0.54868700000000004</c:v>
                </c:pt>
                <c:pt idx="1823">
                  <c:v>0.54328299999999996</c:v>
                </c:pt>
                <c:pt idx="1824">
                  <c:v>0.53786599999999996</c:v>
                </c:pt>
                <c:pt idx="1825">
                  <c:v>0.532416</c:v>
                </c:pt>
                <c:pt idx="1826">
                  <c:v>0.52693199999999996</c:v>
                </c:pt>
                <c:pt idx="1827">
                  <c:v>0.52143499999999998</c:v>
                </c:pt>
                <c:pt idx="1828">
                  <c:v>0.51590400000000003</c:v>
                </c:pt>
                <c:pt idx="1829">
                  <c:v>0.510351</c:v>
                </c:pt>
                <c:pt idx="1830">
                  <c:v>0.50477399999999994</c:v>
                </c:pt>
                <c:pt idx="1831">
                  <c:v>0.49917400000000001</c:v>
                </c:pt>
                <c:pt idx="1832">
                  <c:v>0.49353999999999998</c:v>
                </c:pt>
                <c:pt idx="1833">
                  <c:v>0.48788300000000001</c:v>
                </c:pt>
                <c:pt idx="1834">
                  <c:v>0.482213</c:v>
                </c:pt>
                <c:pt idx="1835">
                  <c:v>0.47650900000000002</c:v>
                </c:pt>
                <c:pt idx="1836">
                  <c:v>0.470771</c:v>
                </c:pt>
                <c:pt idx="1837">
                  <c:v>0.46502100000000002</c:v>
                </c:pt>
                <c:pt idx="1838">
                  <c:v>0.45922600000000002</c:v>
                </c:pt>
                <c:pt idx="1839">
                  <c:v>0.45341900000000002</c:v>
                </c:pt>
                <c:pt idx="1840">
                  <c:v>0.44758799999999999</c:v>
                </c:pt>
                <c:pt idx="1841">
                  <c:v>0.44173299999999999</c:v>
                </c:pt>
                <c:pt idx="1842">
                  <c:v>0.43584499999999998</c:v>
                </c:pt>
                <c:pt idx="1843">
                  <c:v>0.42993300000000001</c:v>
                </c:pt>
                <c:pt idx="1844">
                  <c:v>0.424008</c:v>
                </c:pt>
                <c:pt idx="1845">
                  <c:v>0.41803899999999999</c:v>
                </c:pt>
                <c:pt idx="1846">
                  <c:v>0.41205599999999998</c:v>
                </c:pt>
                <c:pt idx="1847">
                  <c:v>0.40604000000000001</c:v>
                </c:pt>
                <c:pt idx="1848">
                  <c:v>0.40000999999999998</c:v>
                </c:pt>
                <c:pt idx="1849">
                  <c:v>0.39394699999999999</c:v>
                </c:pt>
                <c:pt idx="1850">
                  <c:v>0.38785999999999998</c:v>
                </c:pt>
                <c:pt idx="1851">
                  <c:v>0.381749</c:v>
                </c:pt>
                <c:pt idx="1852">
                  <c:v>0.37561499999999998</c:v>
                </c:pt>
                <c:pt idx="1853">
                  <c:v>0.36944700000000003</c:v>
                </c:pt>
                <c:pt idx="1854">
                  <c:v>0.36325499999999999</c:v>
                </c:pt>
                <c:pt idx="1855">
                  <c:v>0.35704900000000001</c:v>
                </c:pt>
                <c:pt idx="1856">
                  <c:v>0.35081000000000001</c:v>
                </c:pt>
                <c:pt idx="1857">
                  <c:v>0.34454699999999999</c:v>
                </c:pt>
                <c:pt idx="1858">
                  <c:v>0.33826000000000001</c:v>
                </c:pt>
                <c:pt idx="1859">
                  <c:v>0.33194899999999999</c:v>
                </c:pt>
                <c:pt idx="1860">
                  <c:v>0.32560499999999998</c:v>
                </c:pt>
                <c:pt idx="1861">
                  <c:v>0.31924599999999997</c:v>
                </c:pt>
                <c:pt idx="1862">
                  <c:v>0.31285400000000002</c:v>
                </c:pt>
                <c:pt idx="1863">
                  <c:v>0.30643799999999999</c:v>
                </c:pt>
                <c:pt idx="1864">
                  <c:v>0.29999799999999999</c:v>
                </c:pt>
                <c:pt idx="1865">
                  <c:v>0.29353400000000002</c:v>
                </c:pt>
                <c:pt idx="1866">
                  <c:v>0.287047</c:v>
                </c:pt>
                <c:pt idx="1867">
                  <c:v>0.28053499999999998</c:v>
                </c:pt>
                <c:pt idx="1868">
                  <c:v>0.27398899999999998</c:v>
                </c:pt>
                <c:pt idx="1869">
                  <c:v>0.26743</c:v>
                </c:pt>
                <c:pt idx="1870">
                  <c:v>0.26083600000000001</c:v>
                </c:pt>
                <c:pt idx="1871">
                  <c:v>0.25421899999999997</c:v>
                </c:pt>
                <c:pt idx="1872">
                  <c:v>0.247587</c:v>
                </c:pt>
                <c:pt idx="1873">
                  <c:v>0.240922</c:v>
                </c:pt>
                <c:pt idx="1874">
                  <c:v>0.234232</c:v>
                </c:pt>
                <c:pt idx="1875">
                  <c:v>0.227518</c:v>
                </c:pt>
                <c:pt idx="1876">
                  <c:v>0.220771</c:v>
                </c:pt>
                <c:pt idx="1877">
                  <c:v>0.214009</c:v>
                </c:pt>
                <c:pt idx="1878">
                  <c:v>0.20722299999999999</c:v>
                </c:pt>
                <c:pt idx="1879">
                  <c:v>0.20041300000000001</c:v>
                </c:pt>
                <c:pt idx="1880">
                  <c:v>0.19356899999999999</c:v>
                </c:pt>
                <c:pt idx="1881">
                  <c:v>0.18670100000000001</c:v>
                </c:pt>
                <c:pt idx="1882">
                  <c:v>0.17981900000000001</c:v>
                </c:pt>
                <c:pt idx="1883">
                  <c:v>0.172902</c:v>
                </c:pt>
                <c:pt idx="1884">
                  <c:v>0.165961</c:v>
                </c:pt>
                <c:pt idx="1885">
                  <c:v>0.158996</c:v>
                </c:pt>
                <c:pt idx="1886">
                  <c:v>0.152007</c:v>
                </c:pt>
                <c:pt idx="1887">
                  <c:v>0.14499400000000001</c:v>
                </c:pt>
                <c:pt idx="1888">
                  <c:v>0.137956</c:v>
                </c:pt>
                <c:pt idx="1889">
                  <c:v>0.13089400000000001</c:v>
                </c:pt>
                <c:pt idx="1890">
                  <c:v>0.123808</c:v>
                </c:pt>
                <c:pt idx="1891">
                  <c:v>0.116698</c:v>
                </c:pt>
                <c:pt idx="1892">
                  <c:v>0.10956299999999999</c:v>
                </c:pt>
                <c:pt idx="1893">
                  <c:v>0.102394</c:v>
                </c:pt>
                <c:pt idx="1894">
                  <c:v>9.5210699999999995E-2</c:v>
                </c:pt>
                <c:pt idx="1895">
                  <c:v>8.8003100000000001E-2</c:v>
                </c:pt>
                <c:pt idx="1896">
                  <c:v>8.0760899999999997E-2</c:v>
                </c:pt>
                <c:pt idx="1897">
                  <c:v>7.3504600000000003E-2</c:v>
                </c:pt>
                <c:pt idx="1898">
                  <c:v>6.6223900000000002E-2</c:v>
                </c:pt>
                <c:pt idx="1899">
                  <c:v>5.8908599999999998E-2</c:v>
                </c:pt>
                <c:pt idx="1900">
                  <c:v>5.1568900000000001E-2</c:v>
                </c:pt>
                <c:pt idx="1901">
                  <c:v>4.4214999999999997E-2</c:v>
                </c:pt>
                <c:pt idx="1902">
                  <c:v>3.68367E-2</c:v>
                </c:pt>
                <c:pt idx="1903">
                  <c:v>2.9423600000000001E-2</c:v>
                </c:pt>
                <c:pt idx="1904">
                  <c:v>2.1986100000000001E-2</c:v>
                </c:pt>
                <c:pt idx="1905">
                  <c:v>1.4534399999999999E-2</c:v>
                </c:pt>
                <c:pt idx="1906">
                  <c:v>7.0478900000000002E-3</c:v>
                </c:pt>
                <c:pt idx="1907">
                  <c:v>4.5282999999999999E-4</c:v>
                </c:pt>
                <c:pt idx="1908">
                  <c:v>7.9883599999999999E-3</c:v>
                </c:pt>
                <c:pt idx="1909">
                  <c:v>1.5538099999999999E-2</c:v>
                </c:pt>
                <c:pt idx="1910">
                  <c:v>2.3122799999999999E-2</c:v>
                </c:pt>
                <c:pt idx="1911">
                  <c:v>3.0731899999999999E-2</c:v>
                </c:pt>
                <c:pt idx="1912">
                  <c:v>3.8355399999999998E-2</c:v>
                </c:pt>
                <c:pt idx="1913">
                  <c:v>4.6013800000000001E-2</c:v>
                </c:pt>
                <c:pt idx="1914">
                  <c:v>5.3686499999999998E-2</c:v>
                </c:pt>
                <c:pt idx="1915">
                  <c:v>6.13941E-2</c:v>
                </c:pt>
                <c:pt idx="1916">
                  <c:v>6.9126300000000002E-2</c:v>
                </c:pt>
                <c:pt idx="1917">
                  <c:v>7.6872899999999994E-2</c:v>
                </c:pt>
                <c:pt idx="1918">
                  <c:v>8.4644200000000003E-2</c:v>
                </c:pt>
                <c:pt idx="1919">
                  <c:v>9.24402E-2</c:v>
                </c:pt>
                <c:pt idx="1920">
                  <c:v>0.100271</c:v>
                </c:pt>
                <c:pt idx="1921">
                  <c:v>0.108127</c:v>
                </c:pt>
                <c:pt idx="1922">
                  <c:v>0.115997</c:v>
                </c:pt>
                <c:pt idx="1923">
                  <c:v>0.123892</c:v>
                </c:pt>
                <c:pt idx="1924">
                  <c:v>0.13181100000000001</c:v>
                </c:pt>
                <c:pt idx="1925">
                  <c:v>0.139766</c:v>
                </c:pt>
                <c:pt idx="1926">
                  <c:v>0.14773500000000001</c:v>
                </c:pt>
                <c:pt idx="1927">
                  <c:v>0.15572900000000001</c:v>
                </c:pt>
                <c:pt idx="1928">
                  <c:v>0.163748</c:v>
                </c:pt>
                <c:pt idx="1929">
                  <c:v>0.171791</c:v>
                </c:pt>
                <c:pt idx="1930">
                  <c:v>0.17985999999999999</c:v>
                </c:pt>
                <c:pt idx="1931">
                  <c:v>0.18795300000000001</c:v>
                </c:pt>
                <c:pt idx="1932">
                  <c:v>0.19606100000000001</c:v>
                </c:pt>
                <c:pt idx="1933">
                  <c:v>0.20421400000000001</c:v>
                </c:pt>
                <c:pt idx="1934">
                  <c:v>0.21237200000000001</c:v>
                </c:pt>
                <c:pt idx="1935">
                  <c:v>0.22056500000000001</c:v>
                </c:pt>
                <c:pt idx="1936">
                  <c:v>0.228772</c:v>
                </c:pt>
                <c:pt idx="1937">
                  <c:v>0.237015</c:v>
                </c:pt>
                <c:pt idx="1938">
                  <c:v>0.24527199999999999</c:v>
                </c:pt>
                <c:pt idx="1939">
                  <c:v>0.25356499999999998</c:v>
                </c:pt>
                <c:pt idx="1940">
                  <c:v>0.26187199999999999</c:v>
                </c:pt>
                <c:pt idx="1941">
                  <c:v>0.270204</c:v>
                </c:pt>
                <c:pt idx="1942">
                  <c:v>0.278561</c:v>
                </c:pt>
                <c:pt idx="1943">
                  <c:v>0.286943</c:v>
                </c:pt>
                <c:pt idx="1944">
                  <c:v>0.29535099999999997</c:v>
                </c:pt>
                <c:pt idx="1945">
                  <c:v>0.30378300000000003</c:v>
                </c:pt>
                <c:pt idx="1946">
                  <c:v>0.31224099999999999</c:v>
                </c:pt>
                <c:pt idx="1947">
                  <c:v>0.32072299999999998</c:v>
                </c:pt>
                <c:pt idx="1948">
                  <c:v>0.32922000000000001</c:v>
                </c:pt>
                <c:pt idx="1949">
                  <c:v>0.33775300000000003</c:v>
                </c:pt>
                <c:pt idx="1950">
                  <c:v>0.3463</c:v>
                </c:pt>
                <c:pt idx="1951">
                  <c:v>0.35487299999999999</c:v>
                </c:pt>
                <c:pt idx="1952">
                  <c:v>0.36347099999999999</c:v>
                </c:pt>
                <c:pt idx="1953">
                  <c:v>0.37209300000000001</c:v>
                </c:pt>
                <c:pt idx="1954">
                  <c:v>0.380741</c:v>
                </c:pt>
                <c:pt idx="1955">
                  <c:v>0.38941500000000001</c:v>
                </c:pt>
                <c:pt idx="1956">
                  <c:v>0.39811299999999999</c:v>
                </c:pt>
                <c:pt idx="1957">
                  <c:v>0.40682600000000002</c:v>
                </c:pt>
                <c:pt idx="1958">
                  <c:v>0.41557500000000003</c:v>
                </c:pt>
                <c:pt idx="1959">
                  <c:v>0.42433900000000002</c:v>
                </c:pt>
                <c:pt idx="1960">
                  <c:v>0.43312800000000001</c:v>
                </c:pt>
                <c:pt idx="1961">
                  <c:v>0.441942</c:v>
                </c:pt>
                <c:pt idx="1962">
                  <c:v>0.45078200000000002</c:v>
                </c:pt>
                <c:pt idx="1963">
                  <c:v>0.459646</c:v>
                </c:pt>
                <c:pt idx="1964">
                  <c:v>0.46853600000000001</c:v>
                </c:pt>
                <c:pt idx="1965">
                  <c:v>0.47744199999999998</c:v>
                </c:pt>
                <c:pt idx="1966">
                  <c:v>0.48637200000000003</c:v>
                </c:pt>
                <c:pt idx="1967">
                  <c:v>0.495338</c:v>
                </c:pt>
                <c:pt idx="1968">
                  <c:v>0.50431899999999996</c:v>
                </c:pt>
                <c:pt idx="1969">
                  <c:v>0.51332500000000003</c:v>
                </c:pt>
                <c:pt idx="1970">
                  <c:v>0.52234700000000001</c:v>
                </c:pt>
                <c:pt idx="1971">
                  <c:v>0.53140399999999999</c:v>
                </c:pt>
                <c:pt idx="1972">
                  <c:v>0.54048700000000005</c:v>
                </c:pt>
                <c:pt idx="1973">
                  <c:v>0.54958399999999996</c:v>
                </c:pt>
                <c:pt idx="1974">
                  <c:v>0.55870699999999995</c:v>
                </c:pt>
                <c:pt idx="1975">
                  <c:v>0.56785600000000003</c:v>
                </c:pt>
                <c:pt idx="1976">
                  <c:v>0.57703000000000004</c:v>
                </c:pt>
                <c:pt idx="1977">
                  <c:v>0.58623000000000003</c:v>
                </c:pt>
                <c:pt idx="1978">
                  <c:v>0.59544399999999997</c:v>
                </c:pt>
                <c:pt idx="1979">
                  <c:v>0.604684</c:v>
                </c:pt>
                <c:pt idx="1980">
                  <c:v>0.61395</c:v>
                </c:pt>
                <c:pt idx="1981">
                  <c:v>0.62324100000000004</c:v>
                </c:pt>
                <c:pt idx="1982">
                  <c:v>0.63255700000000004</c:v>
                </c:pt>
                <c:pt idx="1983">
                  <c:v>0.64188900000000004</c:v>
                </c:pt>
                <c:pt idx="1984">
                  <c:v>0.65125699999999997</c:v>
                </c:pt>
                <c:pt idx="1985">
                  <c:v>0.66064000000000001</c:v>
                </c:pt>
                <c:pt idx="1986">
                  <c:v>0.67004799999999998</c:v>
                </c:pt>
                <c:pt idx="1987">
                  <c:v>0.67948200000000003</c:v>
                </c:pt>
                <c:pt idx="1988">
                  <c:v>0.68894200000000005</c:v>
                </c:pt>
                <c:pt idx="1989">
                  <c:v>0.69841699999999995</c:v>
                </c:pt>
                <c:pt idx="1990">
                  <c:v>0.70791800000000005</c:v>
                </c:pt>
                <c:pt idx="1991">
                  <c:v>0.71744399999999997</c:v>
                </c:pt>
                <c:pt idx="1992">
                  <c:v>0.72699599999999998</c:v>
                </c:pt>
                <c:pt idx="1993">
                  <c:v>0.73657300000000003</c:v>
                </c:pt>
                <c:pt idx="1994">
                  <c:v>0.74617699999999998</c:v>
                </c:pt>
                <c:pt idx="1995">
                  <c:v>0.75579499999999999</c:v>
                </c:pt>
                <c:pt idx="1996">
                  <c:v>0.76542900000000003</c:v>
                </c:pt>
                <c:pt idx="1997">
                  <c:v>0.77509899999999998</c:v>
                </c:pt>
                <c:pt idx="1998">
                  <c:v>0.78479500000000002</c:v>
                </c:pt>
                <c:pt idx="1999">
                  <c:v>0.794516</c:v>
                </c:pt>
                <c:pt idx="2000">
                  <c:v>0.804253</c:v>
                </c:pt>
                <c:pt idx="2001">
                  <c:v>0.81400499999999998</c:v>
                </c:pt>
                <c:pt idx="2002">
                  <c:v>0.823793</c:v>
                </c:pt>
                <c:pt idx="2003">
                  <c:v>0.83359700000000003</c:v>
                </c:pt>
                <c:pt idx="2004">
                  <c:v>0.84343699999999999</c:v>
                </c:pt>
                <c:pt idx="2005">
                  <c:v>0.85328199999999998</c:v>
                </c:pt>
                <c:pt idx="2006">
                  <c:v>0.863174</c:v>
                </c:pt>
                <c:pt idx="2007">
                  <c:v>0.87307000000000001</c:v>
                </c:pt>
                <c:pt idx="2008">
                  <c:v>0.88299300000000003</c:v>
                </c:pt>
                <c:pt idx="2009">
                  <c:v>0.89294099999999998</c:v>
                </c:pt>
                <c:pt idx="2010">
                  <c:v>0.90291600000000005</c:v>
                </c:pt>
                <c:pt idx="2011">
                  <c:v>0.91291599999999995</c:v>
                </c:pt>
                <c:pt idx="2012">
                  <c:v>0.92293099999999995</c:v>
                </c:pt>
                <c:pt idx="2013">
                  <c:v>0.93297300000000005</c:v>
                </c:pt>
                <c:pt idx="2014">
                  <c:v>0.94303999999999999</c:v>
                </c:pt>
                <c:pt idx="2015">
                  <c:v>0.95312300000000005</c:v>
                </c:pt>
                <c:pt idx="2016">
                  <c:v>0.96324299999999996</c:v>
                </c:pt>
                <c:pt idx="2017">
                  <c:v>0.97337799999999997</c:v>
                </c:pt>
                <c:pt idx="2018">
                  <c:v>0.98353900000000005</c:v>
                </c:pt>
                <c:pt idx="2019">
                  <c:v>0.99372499999999997</c:v>
                </c:pt>
                <c:pt idx="2020">
                  <c:v>1.00393</c:v>
                </c:pt>
                <c:pt idx="2021">
                  <c:v>1.0141500000000001</c:v>
                </c:pt>
                <c:pt idx="2022">
                  <c:v>1.0244</c:v>
                </c:pt>
                <c:pt idx="2023">
                  <c:v>1.03468</c:v>
                </c:pt>
                <c:pt idx="2024">
                  <c:v>1.04498</c:v>
                </c:pt>
                <c:pt idx="2025">
                  <c:v>1.0552999999999999</c:v>
                </c:pt>
                <c:pt idx="2026">
                  <c:v>1.0656399999999999</c:v>
                </c:pt>
                <c:pt idx="2027">
                  <c:v>1.0760099999999999</c:v>
                </c:pt>
                <c:pt idx="2028">
                  <c:v>1.0864</c:v>
                </c:pt>
                <c:pt idx="2029">
                  <c:v>1.0968199999999999</c:v>
                </c:pt>
                <c:pt idx="2030">
                  <c:v>1.1072500000000001</c:v>
                </c:pt>
                <c:pt idx="2031">
                  <c:v>1.11771</c:v>
                </c:pt>
                <c:pt idx="2032">
                  <c:v>1.12819</c:v>
                </c:pt>
                <c:pt idx="2033">
                  <c:v>1.1387</c:v>
                </c:pt>
                <c:pt idx="2034">
                  <c:v>1.14924</c:v>
                </c:pt>
                <c:pt idx="2035">
                  <c:v>1.1597900000000001</c:v>
                </c:pt>
                <c:pt idx="2036">
                  <c:v>1.1703600000000001</c:v>
                </c:pt>
                <c:pt idx="2037">
                  <c:v>1.1809499999999999</c:v>
                </c:pt>
                <c:pt idx="2038">
                  <c:v>1.1915800000000001</c:v>
                </c:pt>
                <c:pt idx="2039">
                  <c:v>1.2022299999999999</c:v>
                </c:pt>
                <c:pt idx="2040">
                  <c:v>1.21289</c:v>
                </c:pt>
                <c:pt idx="2041">
                  <c:v>1.22359</c:v>
                </c:pt>
                <c:pt idx="2042">
                  <c:v>1.2342900000000001</c:v>
                </c:pt>
                <c:pt idx="2043">
                  <c:v>1.2450399999999999</c:v>
                </c:pt>
                <c:pt idx="2044">
                  <c:v>1.25579</c:v>
                </c:pt>
                <c:pt idx="2045">
                  <c:v>1.26658</c:v>
                </c:pt>
                <c:pt idx="2046">
                  <c:v>1.27738</c:v>
                </c:pt>
                <c:pt idx="2047">
                  <c:v>1.2882100000000001</c:v>
                </c:pt>
                <c:pt idx="2048">
                  <c:v>1.2990699999999999</c:v>
                </c:pt>
                <c:pt idx="2049">
                  <c:v>1.3099400000000001</c:v>
                </c:pt>
                <c:pt idx="2050">
                  <c:v>1.32084</c:v>
                </c:pt>
                <c:pt idx="2051">
                  <c:v>1.33175</c:v>
                </c:pt>
                <c:pt idx="2052">
                  <c:v>1.3427</c:v>
                </c:pt>
                <c:pt idx="2053">
                  <c:v>1.3536600000000001</c:v>
                </c:pt>
                <c:pt idx="2054">
                  <c:v>1.3646499999999999</c:v>
                </c:pt>
                <c:pt idx="2055">
                  <c:v>1.3756699999999999</c:v>
                </c:pt>
                <c:pt idx="2056">
                  <c:v>1.3867100000000001</c:v>
                </c:pt>
                <c:pt idx="2057">
                  <c:v>1.39777</c:v>
                </c:pt>
                <c:pt idx="2058">
                  <c:v>1.4088400000000001</c:v>
                </c:pt>
                <c:pt idx="2059">
                  <c:v>1.41995</c:v>
                </c:pt>
                <c:pt idx="2060">
                  <c:v>1.4310700000000001</c:v>
                </c:pt>
                <c:pt idx="2061">
                  <c:v>1.4422299999999999</c:v>
                </c:pt>
                <c:pt idx="2062">
                  <c:v>1.4534</c:v>
                </c:pt>
                <c:pt idx="2063">
                  <c:v>1.4645900000000001</c:v>
                </c:pt>
                <c:pt idx="2064">
                  <c:v>1.4758100000000001</c:v>
                </c:pt>
                <c:pt idx="2065">
                  <c:v>1.4870399999999999</c:v>
                </c:pt>
                <c:pt idx="2066">
                  <c:v>1.49831</c:v>
                </c:pt>
                <c:pt idx="2067">
                  <c:v>1.5096000000000001</c:v>
                </c:pt>
                <c:pt idx="2068">
                  <c:v>1.52091</c:v>
                </c:pt>
                <c:pt idx="2069">
                  <c:v>1.53223</c:v>
                </c:pt>
                <c:pt idx="2070">
                  <c:v>1.54359</c:v>
                </c:pt>
                <c:pt idx="2071">
                  <c:v>1.55497</c:v>
                </c:pt>
                <c:pt idx="2072">
                  <c:v>1.56637</c:v>
                </c:pt>
                <c:pt idx="2073">
                  <c:v>1.57779</c:v>
                </c:pt>
                <c:pt idx="2074">
                  <c:v>1.5892299999999999</c:v>
                </c:pt>
                <c:pt idx="2075">
                  <c:v>1.6007</c:v>
                </c:pt>
                <c:pt idx="2076">
                  <c:v>1.61219</c:v>
                </c:pt>
                <c:pt idx="2077">
                  <c:v>1.62371</c:v>
                </c:pt>
                <c:pt idx="2078">
                  <c:v>1.63524</c:v>
                </c:pt>
                <c:pt idx="2079">
                  <c:v>1.6468</c:v>
                </c:pt>
                <c:pt idx="2080">
                  <c:v>1.65838</c:v>
                </c:pt>
                <c:pt idx="2081">
                  <c:v>1.66998</c:v>
                </c:pt>
                <c:pt idx="2082">
                  <c:v>1.6816</c:v>
                </c:pt>
                <c:pt idx="2083">
                  <c:v>1.6932499999999999</c:v>
                </c:pt>
                <c:pt idx="2084">
                  <c:v>1.70492</c:v>
                </c:pt>
                <c:pt idx="2085">
                  <c:v>1.71662</c:v>
                </c:pt>
                <c:pt idx="2086">
                  <c:v>1.7283299999999999</c:v>
                </c:pt>
                <c:pt idx="2087">
                  <c:v>1.74007</c:v>
                </c:pt>
                <c:pt idx="2088">
                  <c:v>1.75183</c:v>
                </c:pt>
                <c:pt idx="2089">
                  <c:v>1.76362</c:v>
                </c:pt>
                <c:pt idx="2090">
                  <c:v>1.77542</c:v>
                </c:pt>
                <c:pt idx="2091">
                  <c:v>1.78725</c:v>
                </c:pt>
                <c:pt idx="2092">
                  <c:v>1.7990999999999999</c:v>
                </c:pt>
                <c:pt idx="2093">
                  <c:v>1.81098</c:v>
                </c:pt>
                <c:pt idx="2094">
                  <c:v>1.8228800000000001</c:v>
                </c:pt>
                <c:pt idx="2095">
                  <c:v>1.8347899999999999</c:v>
                </c:pt>
                <c:pt idx="2096">
                  <c:v>1.84674</c:v>
                </c:pt>
                <c:pt idx="2097">
                  <c:v>1.85869</c:v>
                </c:pt>
                <c:pt idx="2098">
                  <c:v>1.87069</c:v>
                </c:pt>
                <c:pt idx="2099">
                  <c:v>1.88269</c:v>
                </c:pt>
                <c:pt idx="2100">
                  <c:v>1.89472</c:v>
                </c:pt>
                <c:pt idx="2101">
                  <c:v>1.9067700000000001</c:v>
                </c:pt>
                <c:pt idx="2102">
                  <c:v>1.9188499999999999</c:v>
                </c:pt>
                <c:pt idx="2103">
                  <c:v>1.9309499999999999</c:v>
                </c:pt>
                <c:pt idx="2104">
                  <c:v>1.94306</c:v>
                </c:pt>
                <c:pt idx="2105">
                  <c:v>1.9552099999999999</c:v>
                </c:pt>
                <c:pt idx="2106">
                  <c:v>1.9673799999999999</c:v>
                </c:pt>
                <c:pt idx="2107">
                  <c:v>1.97956</c:v>
                </c:pt>
                <c:pt idx="2108">
                  <c:v>1.99177</c:v>
                </c:pt>
                <c:pt idx="2109">
                  <c:v>2.004</c:v>
                </c:pt>
                <c:pt idx="2110">
                  <c:v>2.0162599999999999</c:v>
                </c:pt>
                <c:pt idx="2111">
                  <c:v>2.02854</c:v>
                </c:pt>
                <c:pt idx="2112">
                  <c:v>2.0408300000000001</c:v>
                </c:pt>
                <c:pt idx="2113">
                  <c:v>2.0531600000000001</c:v>
                </c:pt>
                <c:pt idx="2114">
                  <c:v>2.0655000000000001</c:v>
                </c:pt>
                <c:pt idx="2115">
                  <c:v>2.0778599999999998</c:v>
                </c:pt>
                <c:pt idx="2116">
                  <c:v>2.0902500000000002</c:v>
                </c:pt>
                <c:pt idx="2117">
                  <c:v>2.1026600000000002</c:v>
                </c:pt>
                <c:pt idx="2118">
                  <c:v>2.1150899999999999</c:v>
                </c:pt>
                <c:pt idx="2119">
                  <c:v>2.1275499999999998</c:v>
                </c:pt>
                <c:pt idx="2120">
                  <c:v>2.1400299999999999</c:v>
                </c:pt>
                <c:pt idx="2121">
                  <c:v>2.1525300000000001</c:v>
                </c:pt>
                <c:pt idx="2122">
                  <c:v>2.1650399999999999</c:v>
                </c:pt>
                <c:pt idx="2123">
                  <c:v>2.1775899999999999</c:v>
                </c:pt>
                <c:pt idx="2124">
                  <c:v>2.1901600000000001</c:v>
                </c:pt>
                <c:pt idx="2125">
                  <c:v>2.20275</c:v>
                </c:pt>
                <c:pt idx="2126">
                  <c:v>2.21536</c:v>
                </c:pt>
                <c:pt idx="2127">
                  <c:v>2.2279900000000001</c:v>
                </c:pt>
                <c:pt idx="2128">
                  <c:v>2.24064</c:v>
                </c:pt>
                <c:pt idx="2129">
                  <c:v>2.2533099999999999</c:v>
                </c:pt>
                <c:pt idx="2130">
                  <c:v>2.2660100000000001</c:v>
                </c:pt>
                <c:pt idx="2131">
                  <c:v>2.2787299999999999</c:v>
                </c:pt>
                <c:pt idx="2132">
                  <c:v>2.29148</c:v>
                </c:pt>
                <c:pt idx="2133">
                  <c:v>2.3042400000000001</c:v>
                </c:pt>
                <c:pt idx="2134">
                  <c:v>2.3170299999999999</c:v>
                </c:pt>
                <c:pt idx="2135">
                  <c:v>2.3298399999999999</c:v>
                </c:pt>
                <c:pt idx="2136">
                  <c:v>2.34267</c:v>
                </c:pt>
                <c:pt idx="2137">
                  <c:v>2.3555299999999999</c:v>
                </c:pt>
                <c:pt idx="2138">
                  <c:v>2.3683999999999998</c:v>
                </c:pt>
                <c:pt idx="2139">
                  <c:v>2.3812899999999999</c:v>
                </c:pt>
                <c:pt idx="2140">
                  <c:v>2.3942100000000002</c:v>
                </c:pt>
                <c:pt idx="2141">
                  <c:v>2.4071600000000002</c:v>
                </c:pt>
                <c:pt idx="2142">
                  <c:v>2.4201199999999998</c:v>
                </c:pt>
                <c:pt idx="2143">
                  <c:v>2.4331</c:v>
                </c:pt>
                <c:pt idx="2144">
                  <c:v>2.44611</c:v>
                </c:pt>
                <c:pt idx="2145">
                  <c:v>2.4591400000000001</c:v>
                </c:pt>
                <c:pt idx="2146">
                  <c:v>2.4721899999999999</c:v>
                </c:pt>
                <c:pt idx="2147">
                  <c:v>2.4852599999999998</c:v>
                </c:pt>
                <c:pt idx="2148">
                  <c:v>2.4983599999999999</c:v>
                </c:pt>
                <c:pt idx="2149">
                  <c:v>2.5114800000000002</c:v>
                </c:pt>
                <c:pt idx="2150">
                  <c:v>2.52461</c:v>
                </c:pt>
                <c:pt idx="2151">
                  <c:v>2.5377800000000001</c:v>
                </c:pt>
                <c:pt idx="2152">
                  <c:v>2.5509599999999999</c:v>
                </c:pt>
                <c:pt idx="2153">
                  <c:v>2.5641600000000002</c:v>
                </c:pt>
                <c:pt idx="2154">
                  <c:v>2.5773899999999998</c:v>
                </c:pt>
                <c:pt idx="2155">
                  <c:v>2.5906400000000001</c:v>
                </c:pt>
                <c:pt idx="2156">
                  <c:v>2.6038999999999999</c:v>
                </c:pt>
                <c:pt idx="2157">
                  <c:v>2.6172</c:v>
                </c:pt>
                <c:pt idx="2158">
                  <c:v>2.6305100000000001</c:v>
                </c:pt>
                <c:pt idx="2159">
                  <c:v>2.64384</c:v>
                </c:pt>
                <c:pt idx="2160">
                  <c:v>2.6572</c:v>
                </c:pt>
                <c:pt idx="2161">
                  <c:v>2.6705899999999998</c:v>
                </c:pt>
                <c:pt idx="2162">
                  <c:v>2.6839900000000001</c:v>
                </c:pt>
                <c:pt idx="2163">
                  <c:v>2.6974100000000001</c:v>
                </c:pt>
                <c:pt idx="2164">
                  <c:v>2.7108599999999998</c:v>
                </c:pt>
                <c:pt idx="2165">
                  <c:v>2.7243200000000001</c:v>
                </c:pt>
                <c:pt idx="2166">
                  <c:v>2.7378100000000001</c:v>
                </c:pt>
                <c:pt idx="2167">
                  <c:v>2.7513200000000002</c:v>
                </c:pt>
                <c:pt idx="2168">
                  <c:v>2.76485</c:v>
                </c:pt>
                <c:pt idx="2169">
                  <c:v>2.7784</c:v>
                </c:pt>
                <c:pt idx="2170">
                  <c:v>2.7919700000000001</c:v>
                </c:pt>
                <c:pt idx="2171">
                  <c:v>2.8055699999999999</c:v>
                </c:pt>
                <c:pt idx="2172">
                  <c:v>2.8191899999999999</c:v>
                </c:pt>
                <c:pt idx="2173">
                  <c:v>2.83284</c:v>
                </c:pt>
                <c:pt idx="2174">
                  <c:v>2.8464999999999998</c:v>
                </c:pt>
                <c:pt idx="2175">
                  <c:v>2.8601899999999998</c:v>
                </c:pt>
                <c:pt idx="2176">
                  <c:v>2.8738800000000002</c:v>
                </c:pt>
                <c:pt idx="2177">
                  <c:v>2.8876200000000001</c:v>
                </c:pt>
                <c:pt idx="2178">
                  <c:v>2.90137</c:v>
                </c:pt>
                <c:pt idx="2179">
                  <c:v>2.91513</c:v>
                </c:pt>
                <c:pt idx="2180">
                  <c:v>2.9289200000000002</c:v>
                </c:pt>
                <c:pt idx="2181">
                  <c:v>2.9427400000000001</c:v>
                </c:pt>
                <c:pt idx="2182">
                  <c:v>2.9565700000000001</c:v>
                </c:pt>
                <c:pt idx="2183">
                  <c:v>2.9704299999999999</c:v>
                </c:pt>
                <c:pt idx="2184">
                  <c:v>2.9843099999999998</c:v>
                </c:pt>
                <c:pt idx="2185">
                  <c:v>2.9982099999999998</c:v>
                </c:pt>
                <c:pt idx="2186">
                  <c:v>3.01213</c:v>
                </c:pt>
                <c:pt idx="2187">
                  <c:v>3.0260699999999998</c:v>
                </c:pt>
                <c:pt idx="2188">
                  <c:v>3.0400399999999999</c:v>
                </c:pt>
                <c:pt idx="2189">
                  <c:v>3.05402</c:v>
                </c:pt>
                <c:pt idx="2190">
                  <c:v>3.0680299999999998</c:v>
                </c:pt>
                <c:pt idx="2191">
                  <c:v>3.0820599999999998</c:v>
                </c:pt>
                <c:pt idx="2192">
                  <c:v>3.0961099999999999</c:v>
                </c:pt>
                <c:pt idx="2193">
                  <c:v>3.1101899999999998</c:v>
                </c:pt>
                <c:pt idx="2194">
                  <c:v>3.1242800000000002</c:v>
                </c:pt>
                <c:pt idx="2195">
                  <c:v>3.1383999999999999</c:v>
                </c:pt>
                <c:pt idx="2196">
                  <c:v>3.1525400000000001</c:v>
                </c:pt>
                <c:pt idx="2197">
                  <c:v>3.1667000000000001</c:v>
                </c:pt>
                <c:pt idx="2198">
                  <c:v>3.1808800000000002</c:v>
                </c:pt>
                <c:pt idx="2199">
                  <c:v>3.1950699999999999</c:v>
                </c:pt>
                <c:pt idx="2200">
                  <c:v>3.2093099999999999</c:v>
                </c:pt>
                <c:pt idx="2201">
                  <c:v>3.2235499999999999</c:v>
                </c:pt>
                <c:pt idx="2202">
                  <c:v>3.2378100000000001</c:v>
                </c:pt>
                <c:pt idx="2203">
                  <c:v>3.2521</c:v>
                </c:pt>
                <c:pt idx="2204">
                  <c:v>3.2664</c:v>
                </c:pt>
                <c:pt idx="2205">
                  <c:v>3.2807400000000002</c:v>
                </c:pt>
                <c:pt idx="2206">
                  <c:v>3.2950900000000001</c:v>
                </c:pt>
                <c:pt idx="2207">
                  <c:v>3.3094600000000001</c:v>
                </c:pt>
                <c:pt idx="2208">
                  <c:v>3.3238599999999998</c:v>
                </c:pt>
                <c:pt idx="2209">
                  <c:v>3.3382800000000001</c:v>
                </c:pt>
                <c:pt idx="2210">
                  <c:v>3.3527100000000001</c:v>
                </c:pt>
                <c:pt idx="2211">
                  <c:v>3.3671700000000002</c:v>
                </c:pt>
                <c:pt idx="2212">
                  <c:v>3.38165</c:v>
                </c:pt>
                <c:pt idx="2213">
                  <c:v>3.39615</c:v>
                </c:pt>
                <c:pt idx="2214">
                  <c:v>3.4106700000000001</c:v>
                </c:pt>
                <c:pt idx="2215">
                  <c:v>3.4252199999999999</c:v>
                </c:pt>
                <c:pt idx="2216">
                  <c:v>3.4397899999999999</c:v>
                </c:pt>
                <c:pt idx="2217">
                  <c:v>3.4543699999999999</c:v>
                </c:pt>
                <c:pt idx="2218">
                  <c:v>3.4689800000000002</c:v>
                </c:pt>
                <c:pt idx="2219">
                  <c:v>3.4836100000000001</c:v>
                </c:pt>
                <c:pt idx="2220">
                  <c:v>3.4982600000000001</c:v>
                </c:pt>
                <c:pt idx="2221">
                  <c:v>3.5129299999999999</c:v>
                </c:pt>
                <c:pt idx="2222">
                  <c:v>3.5276200000000002</c:v>
                </c:pt>
                <c:pt idx="2223">
                  <c:v>3.5423399999999998</c:v>
                </c:pt>
                <c:pt idx="2224">
                  <c:v>3.55707</c:v>
                </c:pt>
                <c:pt idx="2225">
                  <c:v>3.5718299999999998</c:v>
                </c:pt>
                <c:pt idx="2226">
                  <c:v>3.5866099999999999</c:v>
                </c:pt>
                <c:pt idx="2227">
                  <c:v>3.6013999999999999</c:v>
                </c:pt>
                <c:pt idx="2228">
                  <c:v>3.6162299999999998</c:v>
                </c:pt>
                <c:pt idx="2229">
                  <c:v>3.6310699999999998</c:v>
                </c:pt>
                <c:pt idx="2230">
                  <c:v>3.64594</c:v>
                </c:pt>
                <c:pt idx="2231">
                  <c:v>3.6608100000000001</c:v>
                </c:pt>
                <c:pt idx="2232">
                  <c:v>3.6757200000000001</c:v>
                </c:pt>
                <c:pt idx="2233">
                  <c:v>3.6906500000000002</c:v>
                </c:pt>
                <c:pt idx="2234">
                  <c:v>3.7056</c:v>
                </c:pt>
                <c:pt idx="2235">
                  <c:v>3.7205699999999999</c:v>
                </c:pt>
                <c:pt idx="2236">
                  <c:v>3.7355499999999999</c:v>
                </c:pt>
                <c:pt idx="2237">
                  <c:v>3.7505600000000001</c:v>
                </c:pt>
                <c:pt idx="2238">
                  <c:v>3.76559</c:v>
                </c:pt>
                <c:pt idx="2239">
                  <c:v>3.7806500000000001</c:v>
                </c:pt>
                <c:pt idx="2240">
                  <c:v>3.7957299999999998</c:v>
                </c:pt>
                <c:pt idx="2241">
                  <c:v>3.8108200000000001</c:v>
                </c:pt>
                <c:pt idx="2242">
                  <c:v>3.8259300000000001</c:v>
                </c:pt>
                <c:pt idx="2243">
                  <c:v>3.8410700000000002</c:v>
                </c:pt>
                <c:pt idx="2244">
                  <c:v>3.85623</c:v>
                </c:pt>
                <c:pt idx="2245">
                  <c:v>3.87141</c:v>
                </c:pt>
                <c:pt idx="2246">
                  <c:v>3.8866100000000001</c:v>
                </c:pt>
                <c:pt idx="2247">
                  <c:v>3.9018299999999999</c:v>
                </c:pt>
                <c:pt idx="2248">
                  <c:v>3.9170699999999998</c:v>
                </c:pt>
                <c:pt idx="2249">
                  <c:v>3.93235</c:v>
                </c:pt>
                <c:pt idx="2250">
                  <c:v>3.9476300000000002</c:v>
                </c:pt>
                <c:pt idx="2251">
                  <c:v>3.9629300000000001</c:v>
                </c:pt>
                <c:pt idx="2252">
                  <c:v>3.9782600000000001</c:v>
                </c:pt>
                <c:pt idx="2253">
                  <c:v>3.9936099999999999</c:v>
                </c:pt>
                <c:pt idx="2254">
                  <c:v>4.0089800000000002</c:v>
                </c:pt>
                <c:pt idx="2255">
                  <c:v>4.0243599999999997</c:v>
                </c:pt>
                <c:pt idx="2256">
                  <c:v>4.0397800000000004</c:v>
                </c:pt>
                <c:pt idx="2257">
                  <c:v>4.0552099999999998</c:v>
                </c:pt>
                <c:pt idx="2258">
                  <c:v>4.0706699999999998</c:v>
                </c:pt>
                <c:pt idx="2259">
                  <c:v>4.0861400000000003</c:v>
                </c:pt>
                <c:pt idx="2260">
                  <c:v>4.1016300000000001</c:v>
                </c:pt>
                <c:pt idx="2261">
                  <c:v>4.1171499999999996</c:v>
                </c:pt>
                <c:pt idx="2262">
                  <c:v>4.1326900000000002</c:v>
                </c:pt>
                <c:pt idx="2263">
                  <c:v>4.1482400000000004</c:v>
                </c:pt>
                <c:pt idx="2264">
                  <c:v>4.1638200000000003</c:v>
                </c:pt>
                <c:pt idx="2265">
                  <c:v>4.1794200000000004</c:v>
                </c:pt>
                <c:pt idx="2266">
                  <c:v>4.1950399999999997</c:v>
                </c:pt>
                <c:pt idx="2267">
                  <c:v>4.21068</c:v>
                </c:pt>
                <c:pt idx="2268">
                  <c:v>4.2263400000000004</c:v>
                </c:pt>
                <c:pt idx="2269">
                  <c:v>4.2420200000000001</c:v>
                </c:pt>
                <c:pt idx="2270">
                  <c:v>4.2577299999999996</c:v>
                </c:pt>
                <c:pt idx="2271">
                  <c:v>4.2734500000000004</c:v>
                </c:pt>
                <c:pt idx="2272">
                  <c:v>4.2891899999999996</c:v>
                </c:pt>
                <c:pt idx="2273">
                  <c:v>4.30497</c:v>
                </c:pt>
                <c:pt idx="2274">
                  <c:v>4.3207500000000003</c:v>
                </c:pt>
                <c:pt idx="2275">
                  <c:v>4.3365600000000004</c:v>
                </c:pt>
                <c:pt idx="2276">
                  <c:v>4.3523899999999998</c:v>
                </c:pt>
                <c:pt idx="2277">
                  <c:v>4.3682299999999996</c:v>
                </c:pt>
                <c:pt idx="2278">
                  <c:v>4.3841000000000001</c:v>
                </c:pt>
                <c:pt idx="2279">
                  <c:v>4.3999899999999998</c:v>
                </c:pt>
                <c:pt idx="2280">
                  <c:v>4.4159100000000002</c:v>
                </c:pt>
                <c:pt idx="2281">
                  <c:v>4.4318400000000002</c:v>
                </c:pt>
                <c:pt idx="2282">
                  <c:v>4.4477900000000004</c:v>
                </c:pt>
                <c:pt idx="2283">
                  <c:v>4.4637700000000002</c:v>
                </c:pt>
                <c:pt idx="2284">
                  <c:v>4.4797700000000003</c:v>
                </c:pt>
                <c:pt idx="2285">
                  <c:v>4.4957799999999999</c:v>
                </c:pt>
                <c:pt idx="2286">
                  <c:v>4.5118099999999997</c:v>
                </c:pt>
                <c:pt idx="2287">
                  <c:v>4.5278700000000001</c:v>
                </c:pt>
                <c:pt idx="2288">
                  <c:v>4.5439499999999997</c:v>
                </c:pt>
                <c:pt idx="2289">
                  <c:v>4.5600399999999999</c:v>
                </c:pt>
                <c:pt idx="2290">
                  <c:v>4.5761700000000003</c:v>
                </c:pt>
                <c:pt idx="2291">
                  <c:v>4.5923100000000003</c:v>
                </c:pt>
                <c:pt idx="2292">
                  <c:v>4.60846</c:v>
                </c:pt>
                <c:pt idx="2293">
                  <c:v>4.6246400000000003</c:v>
                </c:pt>
                <c:pt idx="2294">
                  <c:v>4.6408500000000004</c:v>
                </c:pt>
                <c:pt idx="2295">
                  <c:v>4.65707</c:v>
                </c:pt>
                <c:pt idx="2296">
                  <c:v>4.6733099999999999</c:v>
                </c:pt>
                <c:pt idx="2297">
                  <c:v>4.6895699999999998</c:v>
                </c:pt>
                <c:pt idx="2298">
                  <c:v>4.7058600000000004</c:v>
                </c:pt>
                <c:pt idx="2299">
                  <c:v>4.7221700000000002</c:v>
                </c:pt>
                <c:pt idx="2300">
                  <c:v>4.7385000000000002</c:v>
                </c:pt>
                <c:pt idx="2301">
                  <c:v>4.7548300000000001</c:v>
                </c:pt>
                <c:pt idx="2302">
                  <c:v>4.7712000000000003</c:v>
                </c:pt>
                <c:pt idx="2303">
                  <c:v>4.7875899999999998</c:v>
                </c:pt>
                <c:pt idx="2304">
                  <c:v>4.8040000000000003</c:v>
                </c:pt>
                <c:pt idx="2305">
                  <c:v>4.82043</c:v>
                </c:pt>
                <c:pt idx="2306">
                  <c:v>4.8368799999999998</c:v>
                </c:pt>
                <c:pt idx="2307">
                  <c:v>4.8533400000000002</c:v>
                </c:pt>
                <c:pt idx="2308">
                  <c:v>4.8698399999999999</c:v>
                </c:pt>
                <c:pt idx="2309">
                  <c:v>4.8863500000000002</c:v>
                </c:pt>
                <c:pt idx="2310">
                  <c:v>4.9028799999999997</c:v>
                </c:pt>
                <c:pt idx="2311">
                  <c:v>4.9194300000000002</c:v>
                </c:pt>
                <c:pt idx="2312">
                  <c:v>4.9359999999999999</c:v>
                </c:pt>
                <c:pt idx="2313">
                  <c:v>4.9387999999999996</c:v>
                </c:pt>
                <c:pt idx="2314">
                  <c:v>4.9368299999999996</c:v>
                </c:pt>
                <c:pt idx="2315">
                  <c:v>4.9348799999999997</c:v>
                </c:pt>
                <c:pt idx="2316">
                  <c:v>4.9329499999999999</c:v>
                </c:pt>
                <c:pt idx="2317">
                  <c:v>4.9310099999999997</c:v>
                </c:pt>
                <c:pt idx="2318">
                  <c:v>4.9291</c:v>
                </c:pt>
                <c:pt idx="2319">
                  <c:v>4.9272</c:v>
                </c:pt>
                <c:pt idx="2320">
                  <c:v>4.9253099999999996</c:v>
                </c:pt>
                <c:pt idx="2321">
                  <c:v>4.9234200000000001</c:v>
                </c:pt>
                <c:pt idx="2322">
                  <c:v>4.9215600000000004</c:v>
                </c:pt>
                <c:pt idx="2323">
                  <c:v>4.9197100000000002</c:v>
                </c:pt>
                <c:pt idx="2324">
                  <c:v>4.9178699999999997</c:v>
                </c:pt>
                <c:pt idx="2325">
                  <c:v>4.9160399999999997</c:v>
                </c:pt>
                <c:pt idx="2326">
                  <c:v>4.9142400000000004</c:v>
                </c:pt>
                <c:pt idx="2327">
                  <c:v>4.91242</c:v>
                </c:pt>
                <c:pt idx="2328">
                  <c:v>4.9106399999999999</c:v>
                </c:pt>
                <c:pt idx="2329">
                  <c:v>4.9088599999999998</c:v>
                </c:pt>
                <c:pt idx="2330">
                  <c:v>4.9070900000000002</c:v>
                </c:pt>
                <c:pt idx="2331">
                  <c:v>4.9053300000000002</c:v>
                </c:pt>
                <c:pt idx="2332">
                  <c:v>4.9036</c:v>
                </c:pt>
                <c:pt idx="2333">
                  <c:v>4.9018699999999997</c:v>
                </c:pt>
                <c:pt idx="2334">
                  <c:v>4.90015</c:v>
                </c:pt>
                <c:pt idx="2335">
                  <c:v>4.8984500000000004</c:v>
                </c:pt>
                <c:pt idx="2336">
                  <c:v>4.8967499999999999</c:v>
                </c:pt>
                <c:pt idx="2337">
                  <c:v>4.8950699999999996</c:v>
                </c:pt>
                <c:pt idx="2338">
                  <c:v>4.8933999999999997</c:v>
                </c:pt>
                <c:pt idx="2339">
                  <c:v>4.89175</c:v>
                </c:pt>
                <c:pt idx="2340">
                  <c:v>4.89011</c:v>
                </c:pt>
                <c:pt idx="2341">
                  <c:v>4.8884800000000004</c:v>
                </c:pt>
                <c:pt idx="2342">
                  <c:v>4.8868600000000004</c:v>
                </c:pt>
                <c:pt idx="2343">
                  <c:v>4.8852599999999997</c:v>
                </c:pt>
                <c:pt idx="2344">
                  <c:v>4.8836700000000004</c:v>
                </c:pt>
                <c:pt idx="2345">
                  <c:v>4.8820800000000002</c:v>
                </c:pt>
                <c:pt idx="2346">
                  <c:v>4.8805100000000001</c:v>
                </c:pt>
                <c:pt idx="2347">
                  <c:v>4.8789499999999997</c:v>
                </c:pt>
                <c:pt idx="2348">
                  <c:v>4.8774199999999999</c:v>
                </c:pt>
                <c:pt idx="2349">
                  <c:v>4.8758800000000004</c:v>
                </c:pt>
                <c:pt idx="2350">
                  <c:v>4.8743600000000002</c:v>
                </c:pt>
                <c:pt idx="2351">
                  <c:v>4.8728600000000002</c:v>
                </c:pt>
                <c:pt idx="2352">
                  <c:v>4.8713600000000001</c:v>
                </c:pt>
                <c:pt idx="2353">
                  <c:v>4.8698800000000002</c:v>
                </c:pt>
                <c:pt idx="2354">
                  <c:v>4.8684099999999999</c:v>
                </c:pt>
                <c:pt idx="2355">
                  <c:v>4.8669500000000001</c:v>
                </c:pt>
                <c:pt idx="2356">
                  <c:v>4.8654999999999999</c:v>
                </c:pt>
                <c:pt idx="2357">
                  <c:v>4.8640699999999999</c:v>
                </c:pt>
                <c:pt idx="2358">
                  <c:v>4.8626500000000004</c:v>
                </c:pt>
                <c:pt idx="2359">
                  <c:v>4.8612299999999999</c:v>
                </c:pt>
                <c:pt idx="2360">
                  <c:v>4.8598400000000002</c:v>
                </c:pt>
                <c:pt idx="2361">
                  <c:v>4.85846</c:v>
                </c:pt>
                <c:pt idx="2362">
                  <c:v>4.8570900000000004</c:v>
                </c:pt>
                <c:pt idx="2363">
                  <c:v>4.8557300000000003</c:v>
                </c:pt>
                <c:pt idx="2364">
                  <c:v>4.8543799999999999</c:v>
                </c:pt>
                <c:pt idx="2365">
                  <c:v>4.85304</c:v>
                </c:pt>
                <c:pt idx="2366">
                  <c:v>4.8517200000000003</c:v>
                </c:pt>
                <c:pt idx="2367">
                  <c:v>4.8503999999999996</c:v>
                </c:pt>
                <c:pt idx="2368">
                  <c:v>4.8491099999999996</c:v>
                </c:pt>
                <c:pt idx="2369">
                  <c:v>4.84781</c:v>
                </c:pt>
                <c:pt idx="2370">
                  <c:v>4.8465499999999997</c:v>
                </c:pt>
                <c:pt idx="2371">
                  <c:v>4.8452799999999998</c:v>
                </c:pt>
                <c:pt idx="2372">
                  <c:v>4.8440200000000004</c:v>
                </c:pt>
                <c:pt idx="2373">
                  <c:v>4.8427899999999999</c:v>
                </c:pt>
                <c:pt idx="2374">
                  <c:v>4.8415600000000003</c:v>
                </c:pt>
                <c:pt idx="2375">
                  <c:v>4.8403499999999999</c:v>
                </c:pt>
                <c:pt idx="2376">
                  <c:v>4.8391400000000004</c:v>
                </c:pt>
                <c:pt idx="2377">
                  <c:v>4.8379599999999998</c:v>
                </c:pt>
                <c:pt idx="2378">
                  <c:v>4.8367800000000001</c:v>
                </c:pt>
                <c:pt idx="2379">
                  <c:v>4.8356199999999996</c:v>
                </c:pt>
                <c:pt idx="2380">
                  <c:v>4.8344699999999996</c:v>
                </c:pt>
                <c:pt idx="2381">
                  <c:v>4.8333199999999996</c:v>
                </c:pt>
                <c:pt idx="2382">
                  <c:v>4.8321899999999998</c:v>
                </c:pt>
                <c:pt idx="2383">
                  <c:v>4.8310700000000004</c:v>
                </c:pt>
                <c:pt idx="2384">
                  <c:v>4.8299599999999998</c:v>
                </c:pt>
                <c:pt idx="2385">
                  <c:v>4.8288599999999997</c:v>
                </c:pt>
                <c:pt idx="2386">
                  <c:v>4.8277900000000002</c:v>
                </c:pt>
                <c:pt idx="2387">
                  <c:v>4.8267199999999999</c:v>
                </c:pt>
                <c:pt idx="2388">
                  <c:v>4.8256600000000001</c:v>
                </c:pt>
                <c:pt idx="2389">
                  <c:v>4.8246200000000004</c:v>
                </c:pt>
                <c:pt idx="2390">
                  <c:v>4.8235900000000003</c:v>
                </c:pt>
                <c:pt idx="2391">
                  <c:v>4.8225699999999998</c:v>
                </c:pt>
                <c:pt idx="2392">
                  <c:v>4.8215500000000002</c:v>
                </c:pt>
                <c:pt idx="2393">
                  <c:v>4.8205600000000004</c:v>
                </c:pt>
                <c:pt idx="2394">
                  <c:v>4.8195800000000002</c:v>
                </c:pt>
                <c:pt idx="2395">
                  <c:v>4.8186099999999996</c:v>
                </c:pt>
                <c:pt idx="2396">
                  <c:v>4.8176500000000004</c:v>
                </c:pt>
                <c:pt idx="2397">
                  <c:v>4.8166900000000004</c:v>
                </c:pt>
                <c:pt idx="2398">
                  <c:v>4.8157500000000004</c:v>
                </c:pt>
                <c:pt idx="2399">
                  <c:v>4.8148400000000002</c:v>
                </c:pt>
                <c:pt idx="2400">
                  <c:v>4.8139200000000004</c:v>
                </c:pt>
                <c:pt idx="2401">
                  <c:v>4.8130199999999999</c:v>
                </c:pt>
                <c:pt idx="2402">
                  <c:v>4.8121299999999998</c:v>
                </c:pt>
                <c:pt idx="2403">
                  <c:v>4.8112599999999999</c:v>
                </c:pt>
                <c:pt idx="2404">
                  <c:v>4.8103899999999999</c:v>
                </c:pt>
                <c:pt idx="2405">
                  <c:v>4.8095400000000001</c:v>
                </c:pt>
                <c:pt idx="2406">
                  <c:v>4.8086900000000004</c:v>
                </c:pt>
                <c:pt idx="2407">
                  <c:v>4.8078700000000003</c:v>
                </c:pt>
                <c:pt idx="2408">
                  <c:v>4.8070599999999999</c:v>
                </c:pt>
                <c:pt idx="2409">
                  <c:v>4.8062500000000004</c:v>
                </c:pt>
                <c:pt idx="2410">
                  <c:v>4.8054600000000001</c:v>
                </c:pt>
                <c:pt idx="2411">
                  <c:v>4.8046800000000003</c:v>
                </c:pt>
                <c:pt idx="2412">
                  <c:v>4.8039100000000001</c:v>
                </c:pt>
                <c:pt idx="2413">
                  <c:v>4.8031499999999996</c:v>
                </c:pt>
                <c:pt idx="2414">
                  <c:v>4.8023999999999996</c:v>
                </c:pt>
                <c:pt idx="2415">
                  <c:v>4.80166</c:v>
                </c:pt>
                <c:pt idx="2416">
                  <c:v>4.8009500000000003</c:v>
                </c:pt>
                <c:pt idx="2417">
                  <c:v>4.8002399999999996</c:v>
                </c:pt>
                <c:pt idx="2418">
                  <c:v>4.7995400000000004</c:v>
                </c:pt>
                <c:pt idx="2419">
                  <c:v>4.7988600000000003</c:v>
                </c:pt>
                <c:pt idx="2420">
                  <c:v>4.7981800000000003</c:v>
                </c:pt>
                <c:pt idx="2421">
                  <c:v>4.7975199999999996</c:v>
                </c:pt>
                <c:pt idx="2422">
                  <c:v>4.7968700000000002</c:v>
                </c:pt>
                <c:pt idx="2423">
                  <c:v>4.7962300000000004</c:v>
                </c:pt>
                <c:pt idx="2424">
                  <c:v>4.7956000000000003</c:v>
                </c:pt>
                <c:pt idx="2425">
                  <c:v>4.7949999999999999</c:v>
                </c:pt>
                <c:pt idx="2426">
                  <c:v>4.7943899999999999</c:v>
                </c:pt>
                <c:pt idx="2427">
                  <c:v>4.7938000000000001</c:v>
                </c:pt>
                <c:pt idx="2428">
                  <c:v>4.7932300000000003</c:v>
                </c:pt>
                <c:pt idx="2429">
                  <c:v>4.7926500000000001</c:v>
                </c:pt>
                <c:pt idx="2430">
                  <c:v>4.7920999999999996</c:v>
                </c:pt>
                <c:pt idx="2431">
                  <c:v>4.7915599999999996</c:v>
                </c:pt>
                <c:pt idx="2432">
                  <c:v>4.7910300000000001</c:v>
                </c:pt>
                <c:pt idx="2433">
                  <c:v>4.7905199999999999</c:v>
                </c:pt>
                <c:pt idx="2434">
                  <c:v>4.7900099999999997</c:v>
                </c:pt>
                <c:pt idx="2435">
                  <c:v>4.7895099999999999</c:v>
                </c:pt>
                <c:pt idx="2436">
                  <c:v>4.7890300000000003</c:v>
                </c:pt>
                <c:pt idx="2437">
                  <c:v>4.7885499999999999</c:v>
                </c:pt>
                <c:pt idx="2438">
                  <c:v>4.7881</c:v>
                </c:pt>
                <c:pt idx="2439">
                  <c:v>4.7876399999999997</c:v>
                </c:pt>
                <c:pt idx="2440">
                  <c:v>4.78721</c:v>
                </c:pt>
                <c:pt idx="2441">
                  <c:v>4.7867899999999999</c:v>
                </c:pt>
                <c:pt idx="2442">
                  <c:v>4.7863699999999998</c:v>
                </c:pt>
                <c:pt idx="2443">
                  <c:v>4.7859699999999998</c:v>
                </c:pt>
                <c:pt idx="2444">
                  <c:v>4.7855800000000004</c:v>
                </c:pt>
                <c:pt idx="2445">
                  <c:v>4.7851999999999997</c:v>
                </c:pt>
                <c:pt idx="2446">
                  <c:v>4.78484</c:v>
                </c:pt>
                <c:pt idx="2447">
                  <c:v>4.7844899999999999</c:v>
                </c:pt>
                <c:pt idx="2448">
                  <c:v>4.7841399999999998</c:v>
                </c:pt>
                <c:pt idx="2449">
                  <c:v>4.7838200000000004</c:v>
                </c:pt>
                <c:pt idx="2450">
                  <c:v>4.7835000000000001</c:v>
                </c:pt>
                <c:pt idx="2451">
                  <c:v>4.7831999999999999</c:v>
                </c:pt>
                <c:pt idx="2452">
                  <c:v>4.7828900000000001</c:v>
                </c:pt>
                <c:pt idx="2453">
                  <c:v>4.78261</c:v>
                </c:pt>
                <c:pt idx="2454">
                  <c:v>4.7823399999999996</c:v>
                </c:pt>
                <c:pt idx="2455">
                  <c:v>4.7820900000000002</c:v>
                </c:pt>
                <c:pt idx="2456">
                  <c:v>4.7818399999999999</c:v>
                </c:pt>
                <c:pt idx="2457">
                  <c:v>4.7816000000000001</c:v>
                </c:pt>
                <c:pt idx="2458">
                  <c:v>4.7813800000000004</c:v>
                </c:pt>
                <c:pt idx="2459">
                  <c:v>4.7811599999999999</c:v>
                </c:pt>
                <c:pt idx="2460">
                  <c:v>4.7809600000000003</c:v>
                </c:pt>
                <c:pt idx="2461">
                  <c:v>4.7807700000000004</c:v>
                </c:pt>
                <c:pt idx="2462">
                  <c:v>4.7805900000000001</c:v>
                </c:pt>
                <c:pt idx="2463">
                  <c:v>4.78043</c:v>
                </c:pt>
                <c:pt idx="2464">
                  <c:v>4.7802699999999998</c:v>
                </c:pt>
                <c:pt idx="2465">
                  <c:v>4.7801400000000003</c:v>
                </c:pt>
                <c:pt idx="2466">
                  <c:v>4.78</c:v>
                </c:pt>
                <c:pt idx="2467">
                  <c:v>4.7798800000000004</c:v>
                </c:pt>
                <c:pt idx="2468">
                  <c:v>4.7797700000000001</c:v>
                </c:pt>
                <c:pt idx="2469">
                  <c:v>4.7796799999999999</c:v>
                </c:pt>
                <c:pt idx="2470">
                  <c:v>4.7796000000000003</c:v>
                </c:pt>
                <c:pt idx="2471">
                  <c:v>4.7795300000000003</c:v>
                </c:pt>
                <c:pt idx="2472">
                  <c:v>4.7794600000000003</c:v>
                </c:pt>
                <c:pt idx="2473">
                  <c:v>4.7794100000000004</c:v>
                </c:pt>
                <c:pt idx="2474">
                  <c:v>4.7793700000000001</c:v>
                </c:pt>
                <c:pt idx="2475">
                  <c:v>4.77935</c:v>
                </c:pt>
                <c:pt idx="2476">
                  <c:v>4.7793299999999999</c:v>
                </c:pt>
                <c:pt idx="2477">
                  <c:v>4.7793299999999999</c:v>
                </c:pt>
                <c:pt idx="2478">
                  <c:v>4.7793400000000004</c:v>
                </c:pt>
                <c:pt idx="2479">
                  <c:v>4.7793599999999996</c:v>
                </c:pt>
                <c:pt idx="2480">
                  <c:v>4.7793900000000002</c:v>
                </c:pt>
                <c:pt idx="2481">
                  <c:v>4.7794400000000001</c:v>
                </c:pt>
                <c:pt idx="2482">
                  <c:v>4.7794999999999996</c:v>
                </c:pt>
                <c:pt idx="2483">
                  <c:v>4.77956</c:v>
                </c:pt>
                <c:pt idx="2484">
                  <c:v>4.7796399999999997</c:v>
                </c:pt>
                <c:pt idx="2485">
                  <c:v>4.7797299999999998</c:v>
                </c:pt>
                <c:pt idx="2486">
                  <c:v>4.7798299999999996</c:v>
                </c:pt>
                <c:pt idx="2487">
                  <c:v>4.7799399999999999</c:v>
                </c:pt>
                <c:pt idx="2488">
                  <c:v>4.7800700000000003</c:v>
                </c:pt>
                <c:pt idx="2489">
                  <c:v>4.7802100000000003</c:v>
                </c:pt>
                <c:pt idx="2490">
                  <c:v>4.7803599999999999</c:v>
                </c:pt>
                <c:pt idx="2491">
                  <c:v>4.7805099999999996</c:v>
                </c:pt>
                <c:pt idx="2492">
                  <c:v>4.7806899999999999</c:v>
                </c:pt>
                <c:pt idx="2493">
                  <c:v>4.7808799999999998</c:v>
                </c:pt>
                <c:pt idx="2494">
                  <c:v>4.7810600000000001</c:v>
                </c:pt>
                <c:pt idx="2495">
                  <c:v>4.7812700000000001</c:v>
                </c:pt>
                <c:pt idx="2496">
                  <c:v>4.7815000000000003</c:v>
                </c:pt>
                <c:pt idx="2497">
                  <c:v>4.78172</c:v>
                </c:pt>
                <c:pt idx="2498">
                  <c:v>4.7819599999999998</c:v>
                </c:pt>
                <c:pt idx="2499">
                  <c:v>4.7822199999999997</c:v>
                </c:pt>
                <c:pt idx="2500">
                  <c:v>4.78247</c:v>
                </c:pt>
                <c:pt idx="2501">
                  <c:v>4.7827500000000001</c:v>
                </c:pt>
                <c:pt idx="2502">
                  <c:v>4.7830399999999997</c:v>
                </c:pt>
                <c:pt idx="2503">
                  <c:v>4.7833399999999999</c:v>
                </c:pt>
                <c:pt idx="2504">
                  <c:v>4.7836499999999997</c:v>
                </c:pt>
                <c:pt idx="2505">
                  <c:v>4.7839700000000001</c:v>
                </c:pt>
                <c:pt idx="2506">
                  <c:v>4.7843</c:v>
                </c:pt>
                <c:pt idx="2507">
                  <c:v>4.7846500000000001</c:v>
                </c:pt>
                <c:pt idx="2508">
                  <c:v>4.7850099999999998</c:v>
                </c:pt>
                <c:pt idx="2509">
                  <c:v>4.7853599999999998</c:v>
                </c:pt>
                <c:pt idx="2510">
                  <c:v>4.7857399999999997</c:v>
                </c:pt>
                <c:pt idx="2511">
                  <c:v>4.7861399999999996</c:v>
                </c:pt>
                <c:pt idx="2512">
                  <c:v>4.7865399999999996</c:v>
                </c:pt>
                <c:pt idx="2513">
                  <c:v>4.78695</c:v>
                </c:pt>
                <c:pt idx="2514">
                  <c:v>4.7873799999999997</c:v>
                </c:pt>
                <c:pt idx="2515">
                  <c:v>4.78782</c:v>
                </c:pt>
                <c:pt idx="2516">
                  <c:v>4.7882699999999998</c:v>
                </c:pt>
                <c:pt idx="2517">
                  <c:v>4.7887300000000002</c:v>
                </c:pt>
                <c:pt idx="2518">
                  <c:v>4.7892000000000001</c:v>
                </c:pt>
                <c:pt idx="2519">
                  <c:v>4.7896799999999997</c:v>
                </c:pt>
                <c:pt idx="2520">
                  <c:v>4.7901699999999998</c:v>
                </c:pt>
                <c:pt idx="2521">
                  <c:v>4.79068</c:v>
                </c:pt>
                <c:pt idx="2522">
                  <c:v>4.7911900000000003</c:v>
                </c:pt>
                <c:pt idx="2523">
                  <c:v>4.7917199999999998</c:v>
                </c:pt>
                <c:pt idx="2524">
                  <c:v>4.7922599999999997</c:v>
                </c:pt>
                <c:pt idx="2525">
                  <c:v>4.7928100000000002</c:v>
                </c:pt>
                <c:pt idx="2526">
                  <c:v>4.79338</c:v>
                </c:pt>
                <c:pt idx="2527">
                  <c:v>4.7939499999999997</c:v>
                </c:pt>
                <c:pt idx="2528">
                  <c:v>4.7945399999999996</c:v>
                </c:pt>
                <c:pt idx="2529">
                  <c:v>4.7951199999999998</c:v>
                </c:pt>
                <c:pt idx="2530">
                  <c:v>4.7957299999999998</c:v>
                </c:pt>
                <c:pt idx="2531">
                  <c:v>4.79636</c:v>
                </c:pt>
                <c:pt idx="2532">
                  <c:v>4.7969900000000001</c:v>
                </c:pt>
                <c:pt idx="2533">
                  <c:v>4.7976200000000002</c:v>
                </c:pt>
                <c:pt idx="2534">
                  <c:v>4.7982800000000001</c:v>
                </c:pt>
                <c:pt idx="2535">
                  <c:v>4.79894</c:v>
                </c:pt>
                <c:pt idx="2536">
                  <c:v>4.79962</c:v>
                </c:pt>
                <c:pt idx="2537">
                  <c:v>4.8003</c:v>
                </c:pt>
                <c:pt idx="2538">
                  <c:v>4.8010000000000002</c:v>
                </c:pt>
                <c:pt idx="2539">
                  <c:v>4.8017200000000004</c:v>
                </c:pt>
                <c:pt idx="2540">
                  <c:v>4.8024399999999998</c:v>
                </c:pt>
                <c:pt idx="2541">
                  <c:v>4.8031699999999997</c:v>
                </c:pt>
                <c:pt idx="2542">
                  <c:v>4.8039199999999997</c:v>
                </c:pt>
                <c:pt idx="2543">
                  <c:v>4.8046699999999998</c:v>
                </c:pt>
                <c:pt idx="2544">
                  <c:v>4.8054399999999999</c:v>
                </c:pt>
                <c:pt idx="2545">
                  <c:v>4.8062100000000001</c:v>
                </c:pt>
                <c:pt idx="2546">
                  <c:v>4.8070000000000004</c:v>
                </c:pt>
                <c:pt idx="2547">
                  <c:v>4.8078000000000003</c:v>
                </c:pt>
                <c:pt idx="2548">
                  <c:v>4.8086200000000003</c:v>
                </c:pt>
                <c:pt idx="2549">
                  <c:v>4.8094400000000004</c:v>
                </c:pt>
                <c:pt idx="2550">
                  <c:v>4.8102799999999997</c:v>
                </c:pt>
                <c:pt idx="2551">
                  <c:v>4.8111199999999998</c:v>
                </c:pt>
                <c:pt idx="2552">
                  <c:v>4.8119699999999996</c:v>
                </c:pt>
                <c:pt idx="2553">
                  <c:v>4.8128500000000001</c:v>
                </c:pt>
                <c:pt idx="2554">
                  <c:v>4.8137299999999996</c:v>
                </c:pt>
                <c:pt idx="2555">
                  <c:v>4.8146100000000001</c:v>
                </c:pt>
                <c:pt idx="2556">
                  <c:v>4.8155200000000002</c:v>
                </c:pt>
                <c:pt idx="2557">
                  <c:v>4.8164400000000001</c:v>
                </c:pt>
                <c:pt idx="2558">
                  <c:v>4.8173599999999999</c:v>
                </c:pt>
                <c:pt idx="2559">
                  <c:v>4.8176699999999997</c:v>
                </c:pt>
                <c:pt idx="2560">
                  <c:v>4.8088499999999996</c:v>
                </c:pt>
                <c:pt idx="2561">
                  <c:v>4.8000400000000001</c:v>
                </c:pt>
                <c:pt idx="2562">
                  <c:v>4.7912299999999997</c:v>
                </c:pt>
                <c:pt idx="2563">
                  <c:v>4.7824400000000002</c:v>
                </c:pt>
                <c:pt idx="2564">
                  <c:v>4.7736400000000003</c:v>
                </c:pt>
                <c:pt idx="2565">
                  <c:v>4.7648599999999997</c:v>
                </c:pt>
                <c:pt idx="2566">
                  <c:v>4.7560700000000002</c:v>
                </c:pt>
                <c:pt idx="2567">
                  <c:v>4.7473000000000001</c:v>
                </c:pt>
                <c:pt idx="2568">
                  <c:v>4.73855</c:v>
                </c:pt>
                <c:pt idx="2569">
                  <c:v>4.7298</c:v>
                </c:pt>
                <c:pt idx="2570">
                  <c:v>4.72105</c:v>
                </c:pt>
                <c:pt idx="2571">
                  <c:v>4.7123100000000004</c:v>
                </c:pt>
                <c:pt idx="2572">
                  <c:v>4.7035799999999997</c:v>
                </c:pt>
                <c:pt idx="2573">
                  <c:v>4.6948600000000003</c:v>
                </c:pt>
                <c:pt idx="2574">
                  <c:v>4.68614</c:v>
                </c:pt>
                <c:pt idx="2575">
                  <c:v>4.6774300000000002</c:v>
                </c:pt>
                <c:pt idx="2576">
                  <c:v>4.6687200000000004</c:v>
                </c:pt>
                <c:pt idx="2577">
                  <c:v>4.6600299999999999</c:v>
                </c:pt>
                <c:pt idx="2578">
                  <c:v>4.6513400000000003</c:v>
                </c:pt>
                <c:pt idx="2579">
                  <c:v>4.6426600000000002</c:v>
                </c:pt>
                <c:pt idx="2580">
                  <c:v>4.6339899999999998</c:v>
                </c:pt>
                <c:pt idx="2581">
                  <c:v>4.6253299999999999</c:v>
                </c:pt>
                <c:pt idx="2582">
                  <c:v>4.6166600000000004</c:v>
                </c:pt>
                <c:pt idx="2583">
                  <c:v>4.6080100000000002</c:v>
                </c:pt>
                <c:pt idx="2584">
                  <c:v>4.59938</c:v>
                </c:pt>
                <c:pt idx="2585">
                  <c:v>4.5907299999999998</c:v>
                </c:pt>
                <c:pt idx="2586">
                  <c:v>4.5821100000000001</c:v>
                </c:pt>
                <c:pt idx="2587">
                  <c:v>4.5734899999999996</c:v>
                </c:pt>
                <c:pt idx="2588">
                  <c:v>4.5648799999999996</c:v>
                </c:pt>
                <c:pt idx="2589">
                  <c:v>4.5562699999999996</c:v>
                </c:pt>
                <c:pt idx="2590">
                  <c:v>4.5476700000000001</c:v>
                </c:pt>
                <c:pt idx="2591">
                  <c:v>4.5390699999999997</c:v>
                </c:pt>
                <c:pt idx="2592">
                  <c:v>4.5304900000000004</c:v>
                </c:pt>
                <c:pt idx="2593">
                  <c:v>4.5219100000000001</c:v>
                </c:pt>
                <c:pt idx="2594">
                  <c:v>4.5133400000000004</c:v>
                </c:pt>
                <c:pt idx="2595">
                  <c:v>4.5047899999999998</c:v>
                </c:pt>
                <c:pt idx="2596">
                  <c:v>4.4962299999999997</c:v>
                </c:pt>
                <c:pt idx="2597">
                  <c:v>4.4876800000000001</c:v>
                </c:pt>
                <c:pt idx="2598">
                  <c:v>4.4791400000000001</c:v>
                </c:pt>
                <c:pt idx="2599">
                  <c:v>4.4706099999999998</c:v>
                </c:pt>
                <c:pt idx="2600">
                  <c:v>4.4620800000000003</c:v>
                </c:pt>
                <c:pt idx="2601">
                  <c:v>4.45357</c:v>
                </c:pt>
                <c:pt idx="2602">
                  <c:v>4.4450500000000002</c:v>
                </c:pt>
                <c:pt idx="2603">
                  <c:v>4.4365500000000004</c:v>
                </c:pt>
                <c:pt idx="2604">
                  <c:v>4.4280499999999998</c:v>
                </c:pt>
                <c:pt idx="2605">
                  <c:v>4.4195700000000002</c:v>
                </c:pt>
                <c:pt idx="2606">
                  <c:v>4.4110800000000001</c:v>
                </c:pt>
                <c:pt idx="2607">
                  <c:v>4.4025999999999996</c:v>
                </c:pt>
                <c:pt idx="2608">
                  <c:v>4.3941400000000002</c:v>
                </c:pt>
                <c:pt idx="2609">
                  <c:v>4.3856799999999998</c:v>
                </c:pt>
                <c:pt idx="2610">
                  <c:v>4.37723</c:v>
                </c:pt>
                <c:pt idx="2611">
                  <c:v>4.3687800000000001</c:v>
                </c:pt>
                <c:pt idx="2612">
                  <c:v>4.3603399999999999</c:v>
                </c:pt>
                <c:pt idx="2613">
                  <c:v>4.3519100000000002</c:v>
                </c:pt>
                <c:pt idx="2614">
                  <c:v>4.3434900000000001</c:v>
                </c:pt>
                <c:pt idx="2615">
                  <c:v>4.3350799999999996</c:v>
                </c:pt>
                <c:pt idx="2616">
                  <c:v>4.32667</c:v>
                </c:pt>
                <c:pt idx="2617">
                  <c:v>4.3182600000000004</c:v>
                </c:pt>
                <c:pt idx="2618">
                  <c:v>4.3098599999999996</c:v>
                </c:pt>
                <c:pt idx="2619">
                  <c:v>4.3014900000000003</c:v>
                </c:pt>
                <c:pt idx="2620">
                  <c:v>4.2930999999999999</c:v>
                </c:pt>
                <c:pt idx="2621">
                  <c:v>4.2847299999999997</c:v>
                </c:pt>
                <c:pt idx="2622">
                  <c:v>4.2763600000000004</c:v>
                </c:pt>
                <c:pt idx="2623">
                  <c:v>4.2680100000000003</c:v>
                </c:pt>
                <c:pt idx="2624">
                  <c:v>4.2596400000000001</c:v>
                </c:pt>
                <c:pt idx="2625">
                  <c:v>4.2513199999999998</c:v>
                </c:pt>
                <c:pt idx="2626">
                  <c:v>4.2429699999999997</c:v>
                </c:pt>
                <c:pt idx="2627">
                  <c:v>4.2346500000000002</c:v>
                </c:pt>
                <c:pt idx="2628">
                  <c:v>4.2263299999999999</c:v>
                </c:pt>
                <c:pt idx="2629">
                  <c:v>4.2180099999999996</c:v>
                </c:pt>
                <c:pt idx="2630">
                  <c:v>4.2096999999999998</c:v>
                </c:pt>
                <c:pt idx="2631">
                  <c:v>4.2014100000000001</c:v>
                </c:pt>
                <c:pt idx="2632">
                  <c:v>4.1931099999999999</c:v>
                </c:pt>
                <c:pt idx="2633">
                  <c:v>4.1848200000000002</c:v>
                </c:pt>
                <c:pt idx="2634">
                  <c:v>4.1765400000000001</c:v>
                </c:pt>
                <c:pt idx="2635">
                  <c:v>4.1682699999999997</c:v>
                </c:pt>
                <c:pt idx="2636">
                  <c:v>4.1600099999999998</c:v>
                </c:pt>
                <c:pt idx="2637">
                  <c:v>4.1517499999999998</c:v>
                </c:pt>
                <c:pt idx="2638">
                  <c:v>4.1435000000000004</c:v>
                </c:pt>
                <c:pt idx="2639">
                  <c:v>4.1352500000000001</c:v>
                </c:pt>
                <c:pt idx="2640">
                  <c:v>4.1270199999999999</c:v>
                </c:pt>
                <c:pt idx="2641">
                  <c:v>4.1187899999999997</c:v>
                </c:pt>
                <c:pt idx="2642">
                  <c:v>4.1105700000000001</c:v>
                </c:pt>
                <c:pt idx="2643">
                  <c:v>4.10236</c:v>
                </c:pt>
                <c:pt idx="2644">
                  <c:v>4.09415</c:v>
                </c:pt>
                <c:pt idx="2645">
                  <c:v>4.08596</c:v>
                </c:pt>
                <c:pt idx="2646">
                  <c:v>4.07775</c:v>
                </c:pt>
                <c:pt idx="2647">
                  <c:v>4.0695800000000002</c:v>
                </c:pt>
                <c:pt idx="2648">
                  <c:v>4.0613900000000003</c:v>
                </c:pt>
                <c:pt idx="2649">
                  <c:v>4.0532300000000001</c:v>
                </c:pt>
                <c:pt idx="2650">
                  <c:v>4.0450499999999998</c:v>
                </c:pt>
                <c:pt idx="2651">
                  <c:v>4.0369000000000002</c:v>
                </c:pt>
                <c:pt idx="2652">
                  <c:v>4.0287600000000001</c:v>
                </c:pt>
                <c:pt idx="2653">
                  <c:v>4.0206099999999996</c:v>
                </c:pt>
                <c:pt idx="2654">
                  <c:v>4.0124700000000004</c:v>
                </c:pt>
                <c:pt idx="2655">
                  <c:v>4.0043600000000001</c:v>
                </c:pt>
                <c:pt idx="2656">
                  <c:v>3.9962300000000002</c:v>
                </c:pt>
                <c:pt idx="2657">
                  <c:v>3.9881199999999999</c:v>
                </c:pt>
                <c:pt idx="2658">
                  <c:v>3.98001</c:v>
                </c:pt>
                <c:pt idx="2659">
                  <c:v>3.9719099999999998</c:v>
                </c:pt>
                <c:pt idx="2660">
                  <c:v>3.9638100000000001</c:v>
                </c:pt>
                <c:pt idx="2661">
                  <c:v>3.95574</c:v>
                </c:pt>
                <c:pt idx="2662">
                  <c:v>3.9476499999999999</c:v>
                </c:pt>
                <c:pt idx="2663">
                  <c:v>3.9395899999999999</c:v>
                </c:pt>
                <c:pt idx="2664">
                  <c:v>3.9315199999999999</c:v>
                </c:pt>
                <c:pt idx="2665">
                  <c:v>3.92347</c:v>
                </c:pt>
                <c:pt idx="2666">
                  <c:v>3.9154100000000001</c:v>
                </c:pt>
                <c:pt idx="2667">
                  <c:v>3.9073699999999998</c:v>
                </c:pt>
                <c:pt idx="2668">
                  <c:v>3.89933</c:v>
                </c:pt>
                <c:pt idx="2669">
                  <c:v>3.8913099999999998</c:v>
                </c:pt>
                <c:pt idx="2670">
                  <c:v>3.8832900000000001</c:v>
                </c:pt>
                <c:pt idx="2671">
                  <c:v>3.8752800000000001</c:v>
                </c:pt>
                <c:pt idx="2672">
                  <c:v>3.8672599999999999</c:v>
                </c:pt>
                <c:pt idx="2673">
                  <c:v>3.85927</c:v>
                </c:pt>
                <c:pt idx="2674">
                  <c:v>3.85128</c:v>
                </c:pt>
                <c:pt idx="2675">
                  <c:v>3.8432900000000001</c:v>
                </c:pt>
                <c:pt idx="2676">
                  <c:v>3.8353100000000002</c:v>
                </c:pt>
                <c:pt idx="2677">
                  <c:v>3.82735</c:v>
                </c:pt>
                <c:pt idx="2678">
                  <c:v>3.8193700000000002</c:v>
                </c:pt>
                <c:pt idx="2679">
                  <c:v>3.81141</c:v>
                </c:pt>
                <c:pt idx="2680">
                  <c:v>3.8034599999999998</c:v>
                </c:pt>
                <c:pt idx="2681">
                  <c:v>3.7955299999999998</c:v>
                </c:pt>
                <c:pt idx="2682">
                  <c:v>3.7875800000000002</c:v>
                </c:pt>
                <c:pt idx="2683">
                  <c:v>3.7796599999999998</c:v>
                </c:pt>
                <c:pt idx="2684">
                  <c:v>3.7717399999999999</c:v>
                </c:pt>
                <c:pt idx="2685">
                  <c:v>3.7638199999999999</c:v>
                </c:pt>
                <c:pt idx="2686">
                  <c:v>3.7559200000000001</c:v>
                </c:pt>
                <c:pt idx="2687">
                  <c:v>3.7480199999999999</c:v>
                </c:pt>
                <c:pt idx="2688">
                  <c:v>3.7401200000000001</c:v>
                </c:pt>
                <c:pt idx="2689">
                  <c:v>3.7322299999999999</c:v>
                </c:pt>
                <c:pt idx="2690">
                  <c:v>3.7243499999999998</c:v>
                </c:pt>
                <c:pt idx="2691">
                  <c:v>3.7164799999999998</c:v>
                </c:pt>
                <c:pt idx="2692">
                  <c:v>3.7086100000000002</c:v>
                </c:pt>
                <c:pt idx="2693">
                  <c:v>3.7007599999999998</c:v>
                </c:pt>
                <c:pt idx="2694">
                  <c:v>3.6928999999999998</c:v>
                </c:pt>
                <c:pt idx="2695">
                  <c:v>3.68506</c:v>
                </c:pt>
                <c:pt idx="2696">
                  <c:v>3.6772300000000002</c:v>
                </c:pt>
                <c:pt idx="2697">
                  <c:v>3.6694</c:v>
                </c:pt>
                <c:pt idx="2698">
                  <c:v>3.6615700000000002</c:v>
                </c:pt>
                <c:pt idx="2699">
                  <c:v>3.6537600000000001</c:v>
                </c:pt>
                <c:pt idx="2700">
                  <c:v>3.64595</c:v>
                </c:pt>
                <c:pt idx="2701">
                  <c:v>3.63815</c:v>
                </c:pt>
                <c:pt idx="2702">
                  <c:v>3.63035</c:v>
                </c:pt>
                <c:pt idx="2703">
                  <c:v>3.62256</c:v>
                </c:pt>
                <c:pt idx="2704">
                  <c:v>3.6147800000000001</c:v>
                </c:pt>
                <c:pt idx="2705">
                  <c:v>3.6070099999999998</c:v>
                </c:pt>
                <c:pt idx="2706">
                  <c:v>3.59924</c:v>
                </c:pt>
                <c:pt idx="2707">
                  <c:v>3.5914799999999998</c:v>
                </c:pt>
                <c:pt idx="2708">
                  <c:v>3.58372</c:v>
                </c:pt>
                <c:pt idx="2709">
                  <c:v>3.57599</c:v>
                </c:pt>
                <c:pt idx="2710">
                  <c:v>3.5682399999999999</c:v>
                </c:pt>
                <c:pt idx="2711">
                  <c:v>3.5605099999999998</c:v>
                </c:pt>
                <c:pt idx="2712">
                  <c:v>3.5527799999999998</c:v>
                </c:pt>
                <c:pt idx="2713">
                  <c:v>3.5450699999999999</c:v>
                </c:pt>
                <c:pt idx="2714">
                  <c:v>3.53735</c:v>
                </c:pt>
                <c:pt idx="2715">
                  <c:v>3.5296500000000002</c:v>
                </c:pt>
                <c:pt idx="2716">
                  <c:v>3.5219499999999999</c:v>
                </c:pt>
                <c:pt idx="2717">
                  <c:v>3.5142600000000002</c:v>
                </c:pt>
                <c:pt idx="2718">
                  <c:v>3.50658</c:v>
                </c:pt>
                <c:pt idx="2719">
                  <c:v>3.4988999999999999</c:v>
                </c:pt>
                <c:pt idx="2720">
                  <c:v>3.4912299999999998</c:v>
                </c:pt>
                <c:pt idx="2721">
                  <c:v>3.4835799999999999</c:v>
                </c:pt>
                <c:pt idx="2722">
                  <c:v>3.4759199999999999</c:v>
                </c:pt>
                <c:pt idx="2723">
                  <c:v>3.46827</c:v>
                </c:pt>
                <c:pt idx="2724">
                  <c:v>3.46062</c:v>
                </c:pt>
                <c:pt idx="2725">
                  <c:v>3.4529899999999998</c:v>
                </c:pt>
                <c:pt idx="2726">
                  <c:v>3.44537</c:v>
                </c:pt>
                <c:pt idx="2727">
                  <c:v>3.4377399999999998</c:v>
                </c:pt>
                <c:pt idx="2728">
                  <c:v>3.4301200000000001</c:v>
                </c:pt>
                <c:pt idx="2729">
                  <c:v>3.42252</c:v>
                </c:pt>
                <c:pt idx="2730">
                  <c:v>3.41492</c:v>
                </c:pt>
                <c:pt idx="2731">
                  <c:v>3.40734</c:v>
                </c:pt>
                <c:pt idx="2732">
                  <c:v>3.39974</c:v>
                </c:pt>
                <c:pt idx="2733">
                  <c:v>3.3921700000000001</c:v>
                </c:pt>
                <c:pt idx="2734">
                  <c:v>3.3845900000000002</c:v>
                </c:pt>
                <c:pt idx="2735">
                  <c:v>3.37703</c:v>
                </c:pt>
                <c:pt idx="2736">
                  <c:v>3.3694700000000002</c:v>
                </c:pt>
                <c:pt idx="2737">
                  <c:v>3.3619300000000001</c:v>
                </c:pt>
                <c:pt idx="2738">
                  <c:v>3.3543699999999999</c:v>
                </c:pt>
                <c:pt idx="2739">
                  <c:v>3.3468300000000002</c:v>
                </c:pt>
                <c:pt idx="2740">
                  <c:v>3.3393000000000002</c:v>
                </c:pt>
                <c:pt idx="2741">
                  <c:v>3.3317899999999998</c:v>
                </c:pt>
                <c:pt idx="2742">
                  <c:v>3.3242699999999998</c:v>
                </c:pt>
                <c:pt idx="2743">
                  <c:v>3.3167599999999999</c:v>
                </c:pt>
                <c:pt idx="2744">
                  <c:v>3.30925</c:v>
                </c:pt>
                <c:pt idx="2745">
                  <c:v>3.3017599999999998</c:v>
                </c:pt>
                <c:pt idx="2746">
                  <c:v>3.29426</c:v>
                </c:pt>
                <c:pt idx="2747">
                  <c:v>3.2867899999999999</c:v>
                </c:pt>
                <c:pt idx="2748">
                  <c:v>3.2793000000000001</c:v>
                </c:pt>
                <c:pt idx="2749">
                  <c:v>3.27183</c:v>
                </c:pt>
                <c:pt idx="2750">
                  <c:v>3.2643800000000001</c:v>
                </c:pt>
                <c:pt idx="2751">
                  <c:v>3.25692</c:v>
                </c:pt>
                <c:pt idx="2752">
                  <c:v>3.2494700000000001</c:v>
                </c:pt>
                <c:pt idx="2753">
                  <c:v>3.2420300000000002</c:v>
                </c:pt>
                <c:pt idx="2754">
                  <c:v>3.2345999999999999</c:v>
                </c:pt>
                <c:pt idx="2755">
                  <c:v>3.2271700000000001</c:v>
                </c:pt>
                <c:pt idx="2756">
                  <c:v>3.2197399999999998</c:v>
                </c:pt>
                <c:pt idx="2757">
                  <c:v>3.2123400000000002</c:v>
                </c:pt>
                <c:pt idx="2758">
                  <c:v>3.2049300000000001</c:v>
                </c:pt>
                <c:pt idx="2759">
                  <c:v>3.19753</c:v>
                </c:pt>
                <c:pt idx="2760">
                  <c:v>3.1901299999999999</c:v>
                </c:pt>
                <c:pt idx="2761">
                  <c:v>3.18276</c:v>
                </c:pt>
                <c:pt idx="2762">
                  <c:v>3.17536</c:v>
                </c:pt>
                <c:pt idx="2763">
                  <c:v>3.1679900000000001</c:v>
                </c:pt>
                <c:pt idx="2764">
                  <c:v>3.1606399999999999</c:v>
                </c:pt>
                <c:pt idx="2765">
                  <c:v>3.15327</c:v>
                </c:pt>
                <c:pt idx="2766">
                  <c:v>3.1459199999999998</c:v>
                </c:pt>
                <c:pt idx="2767">
                  <c:v>3.1385800000000001</c:v>
                </c:pt>
                <c:pt idx="2768">
                  <c:v>3.13124</c:v>
                </c:pt>
                <c:pt idx="2769">
                  <c:v>3.12391</c:v>
                </c:pt>
                <c:pt idx="2770">
                  <c:v>3.1165699999999998</c:v>
                </c:pt>
                <c:pt idx="2771">
                  <c:v>3.10927</c:v>
                </c:pt>
                <c:pt idx="2772">
                  <c:v>3.10195</c:v>
                </c:pt>
                <c:pt idx="2773">
                  <c:v>3.0946500000000001</c:v>
                </c:pt>
                <c:pt idx="2774">
                  <c:v>3.0873499999999998</c:v>
                </c:pt>
                <c:pt idx="2775">
                  <c:v>3.08006</c:v>
                </c:pt>
                <c:pt idx="2776">
                  <c:v>3.0727699999999998</c:v>
                </c:pt>
                <c:pt idx="2777">
                  <c:v>3.0655000000000001</c:v>
                </c:pt>
                <c:pt idx="2778">
                  <c:v>3.05823</c:v>
                </c:pt>
                <c:pt idx="2779">
                  <c:v>3.0509599999999999</c:v>
                </c:pt>
                <c:pt idx="2780">
                  <c:v>3.0436999999999999</c:v>
                </c:pt>
                <c:pt idx="2781">
                  <c:v>3.0364599999999999</c:v>
                </c:pt>
                <c:pt idx="2782">
                  <c:v>3.02922</c:v>
                </c:pt>
                <c:pt idx="2783">
                  <c:v>3.0219800000000001</c:v>
                </c:pt>
                <c:pt idx="2784">
                  <c:v>3.0147499999999998</c:v>
                </c:pt>
                <c:pt idx="2785">
                  <c:v>3.00752</c:v>
                </c:pt>
                <c:pt idx="2786">
                  <c:v>3.0003099999999998</c:v>
                </c:pt>
                <c:pt idx="2787">
                  <c:v>2.9931000000000001</c:v>
                </c:pt>
                <c:pt idx="2788">
                  <c:v>2.9859</c:v>
                </c:pt>
                <c:pt idx="2789">
                  <c:v>2.9786999999999999</c:v>
                </c:pt>
                <c:pt idx="2790">
                  <c:v>2.9715099999999999</c:v>
                </c:pt>
                <c:pt idx="2791">
                  <c:v>2.9643299999999999</c:v>
                </c:pt>
                <c:pt idx="2792">
                  <c:v>2.95716</c:v>
                </c:pt>
                <c:pt idx="2793">
                  <c:v>2.95</c:v>
                </c:pt>
                <c:pt idx="2794">
                  <c:v>2.9428200000000002</c:v>
                </c:pt>
                <c:pt idx="2795">
                  <c:v>2.93567</c:v>
                </c:pt>
                <c:pt idx="2796">
                  <c:v>2.9285299999999999</c:v>
                </c:pt>
                <c:pt idx="2797">
                  <c:v>2.9213800000000001</c:v>
                </c:pt>
                <c:pt idx="2798">
                  <c:v>2.9142399999999999</c:v>
                </c:pt>
                <c:pt idx="2799">
                  <c:v>2.9071199999999999</c:v>
                </c:pt>
                <c:pt idx="2800">
                  <c:v>2.9</c:v>
                </c:pt>
                <c:pt idx="2801">
                  <c:v>2.89289</c:v>
                </c:pt>
                <c:pt idx="2802">
                  <c:v>2.88578</c:v>
                </c:pt>
                <c:pt idx="2803">
                  <c:v>2.8786800000000001</c:v>
                </c:pt>
                <c:pt idx="2804">
                  <c:v>2.8715700000000002</c:v>
                </c:pt>
                <c:pt idx="2805">
                  <c:v>2.86449</c:v>
                </c:pt>
                <c:pt idx="2806">
                  <c:v>2.8574000000000002</c:v>
                </c:pt>
                <c:pt idx="2807">
                  <c:v>2.8503400000000001</c:v>
                </c:pt>
                <c:pt idx="2808">
                  <c:v>2.84328</c:v>
                </c:pt>
                <c:pt idx="2809">
                  <c:v>2.83622</c:v>
                </c:pt>
                <c:pt idx="2810">
                  <c:v>2.8291499999999998</c:v>
                </c:pt>
                <c:pt idx="2811">
                  <c:v>2.8220999999999998</c:v>
                </c:pt>
                <c:pt idx="2812">
                  <c:v>2.8150599999999999</c:v>
                </c:pt>
                <c:pt idx="2813">
                  <c:v>2.80803</c:v>
                </c:pt>
                <c:pt idx="2814">
                  <c:v>2.8010100000000002</c:v>
                </c:pt>
                <c:pt idx="2815">
                  <c:v>2.7939799999999999</c:v>
                </c:pt>
                <c:pt idx="2816">
                  <c:v>2.7869700000000002</c:v>
                </c:pt>
                <c:pt idx="2817">
                  <c:v>2.77996</c:v>
                </c:pt>
                <c:pt idx="2818">
                  <c:v>2.7729699999999999</c:v>
                </c:pt>
                <c:pt idx="2819">
                  <c:v>2.7659699999999998</c:v>
                </c:pt>
                <c:pt idx="2820">
                  <c:v>2.7589899999999998</c:v>
                </c:pt>
                <c:pt idx="2821">
                  <c:v>2.7520099999999998</c:v>
                </c:pt>
                <c:pt idx="2822">
                  <c:v>2.7450199999999998</c:v>
                </c:pt>
                <c:pt idx="2823">
                  <c:v>2.7380599999999999</c:v>
                </c:pt>
                <c:pt idx="2824">
                  <c:v>2.7311000000000001</c:v>
                </c:pt>
                <c:pt idx="2825">
                  <c:v>2.7241499999999998</c:v>
                </c:pt>
                <c:pt idx="2826">
                  <c:v>2.71719</c:v>
                </c:pt>
                <c:pt idx="2827">
                  <c:v>2.7102599999999999</c:v>
                </c:pt>
                <c:pt idx="2828">
                  <c:v>2.7033299999999998</c:v>
                </c:pt>
                <c:pt idx="2829">
                  <c:v>2.6964000000000001</c:v>
                </c:pt>
                <c:pt idx="2830">
                  <c:v>2.6894800000000001</c:v>
                </c:pt>
                <c:pt idx="2831">
                  <c:v>2.6825700000000001</c:v>
                </c:pt>
                <c:pt idx="2832">
                  <c:v>2.6756600000000001</c:v>
                </c:pt>
                <c:pt idx="2833">
                  <c:v>2.6687599999999998</c:v>
                </c:pt>
                <c:pt idx="2834">
                  <c:v>2.66187</c:v>
                </c:pt>
                <c:pt idx="2835">
                  <c:v>2.6549800000000001</c:v>
                </c:pt>
                <c:pt idx="2836">
                  <c:v>2.6480899999999998</c:v>
                </c:pt>
                <c:pt idx="2837">
                  <c:v>2.6412300000000002</c:v>
                </c:pt>
                <c:pt idx="2838">
                  <c:v>2.63436</c:v>
                </c:pt>
                <c:pt idx="2839">
                  <c:v>2.6274999999999999</c:v>
                </c:pt>
                <c:pt idx="2840">
                  <c:v>2.6206499999999999</c:v>
                </c:pt>
                <c:pt idx="2841">
                  <c:v>2.6137999999999999</c:v>
                </c:pt>
                <c:pt idx="2842">
                  <c:v>2.6069599999999999</c:v>
                </c:pt>
                <c:pt idx="2843">
                  <c:v>2.60012</c:v>
                </c:pt>
                <c:pt idx="2844">
                  <c:v>2.5933000000000002</c:v>
                </c:pt>
                <c:pt idx="2845">
                  <c:v>2.5864799999999999</c:v>
                </c:pt>
                <c:pt idx="2846">
                  <c:v>2.5796600000000001</c:v>
                </c:pt>
                <c:pt idx="2847">
                  <c:v>2.5728599999999999</c:v>
                </c:pt>
                <c:pt idx="2848">
                  <c:v>2.5660599999999998</c:v>
                </c:pt>
                <c:pt idx="2849">
                  <c:v>2.5592600000000001</c:v>
                </c:pt>
                <c:pt idx="2850">
                  <c:v>2.55247</c:v>
                </c:pt>
                <c:pt idx="2851">
                  <c:v>2.5457000000000001</c:v>
                </c:pt>
                <c:pt idx="2852">
                  <c:v>2.53891</c:v>
                </c:pt>
                <c:pt idx="2853">
                  <c:v>2.5321600000000002</c:v>
                </c:pt>
                <c:pt idx="2854">
                  <c:v>2.5253899999999998</c:v>
                </c:pt>
                <c:pt idx="2855">
                  <c:v>2.5186299999999999</c:v>
                </c:pt>
                <c:pt idx="2856">
                  <c:v>2.5118800000000001</c:v>
                </c:pt>
                <c:pt idx="2857">
                  <c:v>2.50515</c:v>
                </c:pt>
                <c:pt idx="2858">
                  <c:v>2.4984099999999998</c:v>
                </c:pt>
                <c:pt idx="2859">
                  <c:v>2.4916900000000002</c:v>
                </c:pt>
                <c:pt idx="2860">
                  <c:v>2.4849700000000001</c:v>
                </c:pt>
                <c:pt idx="2861">
                  <c:v>2.4782500000000001</c:v>
                </c:pt>
                <c:pt idx="2862">
                  <c:v>2.47153</c:v>
                </c:pt>
                <c:pt idx="2863">
                  <c:v>2.4648400000000001</c:v>
                </c:pt>
                <c:pt idx="2864">
                  <c:v>2.4581400000000002</c:v>
                </c:pt>
                <c:pt idx="2865">
                  <c:v>2.45146</c:v>
                </c:pt>
                <c:pt idx="2866">
                  <c:v>2.4447700000000001</c:v>
                </c:pt>
                <c:pt idx="2867">
                  <c:v>2.4380999999999999</c:v>
                </c:pt>
                <c:pt idx="2868">
                  <c:v>2.4314300000000002</c:v>
                </c:pt>
                <c:pt idx="2869">
                  <c:v>2.4247800000000002</c:v>
                </c:pt>
                <c:pt idx="2870">
                  <c:v>2.41811</c:v>
                </c:pt>
                <c:pt idx="2871">
                  <c:v>2.4114599999999999</c:v>
                </c:pt>
                <c:pt idx="2872">
                  <c:v>2.4048099999999999</c:v>
                </c:pt>
                <c:pt idx="2873">
                  <c:v>2.39818</c:v>
                </c:pt>
                <c:pt idx="2874">
                  <c:v>2.3915600000000001</c:v>
                </c:pt>
                <c:pt idx="2875">
                  <c:v>2.3849399999999998</c:v>
                </c:pt>
                <c:pt idx="2876">
                  <c:v>2.3783099999999999</c:v>
                </c:pt>
                <c:pt idx="2877">
                  <c:v>2.3717100000000002</c:v>
                </c:pt>
                <c:pt idx="2878">
                  <c:v>2.3651</c:v>
                </c:pt>
                <c:pt idx="2879">
                  <c:v>2.3584999999999998</c:v>
                </c:pt>
                <c:pt idx="2880">
                  <c:v>2.3519100000000002</c:v>
                </c:pt>
                <c:pt idx="2881">
                  <c:v>2.3453300000000001</c:v>
                </c:pt>
                <c:pt idx="2882">
                  <c:v>2.3387500000000001</c:v>
                </c:pt>
                <c:pt idx="2883">
                  <c:v>2.3321800000000001</c:v>
                </c:pt>
                <c:pt idx="2884">
                  <c:v>2.3256199999999998</c:v>
                </c:pt>
                <c:pt idx="2885">
                  <c:v>2.31907</c:v>
                </c:pt>
                <c:pt idx="2886">
                  <c:v>2.3125200000000001</c:v>
                </c:pt>
                <c:pt idx="2887">
                  <c:v>2.3059699999999999</c:v>
                </c:pt>
                <c:pt idx="2888">
                  <c:v>2.29942</c:v>
                </c:pt>
                <c:pt idx="2889">
                  <c:v>2.2928999999999999</c:v>
                </c:pt>
                <c:pt idx="2890">
                  <c:v>2.2863699999999998</c:v>
                </c:pt>
                <c:pt idx="2891">
                  <c:v>2.2798500000000002</c:v>
                </c:pt>
                <c:pt idx="2892">
                  <c:v>2.2733400000000001</c:v>
                </c:pt>
                <c:pt idx="2893">
                  <c:v>2.2668400000000002</c:v>
                </c:pt>
                <c:pt idx="2894">
                  <c:v>2.2603399999999998</c:v>
                </c:pt>
                <c:pt idx="2895">
                  <c:v>2.2538399999999998</c:v>
                </c:pt>
                <c:pt idx="2896">
                  <c:v>2.24736</c:v>
                </c:pt>
                <c:pt idx="2897">
                  <c:v>2.2408800000000002</c:v>
                </c:pt>
                <c:pt idx="2898">
                  <c:v>2.23441</c:v>
                </c:pt>
                <c:pt idx="2899">
                  <c:v>2.2279399999999998</c:v>
                </c:pt>
                <c:pt idx="2900">
                  <c:v>2.2214800000000001</c:v>
                </c:pt>
                <c:pt idx="2901">
                  <c:v>2.2150300000000001</c:v>
                </c:pt>
                <c:pt idx="2902">
                  <c:v>2.2085699999999999</c:v>
                </c:pt>
                <c:pt idx="2903">
                  <c:v>2.20214</c:v>
                </c:pt>
                <c:pt idx="2904">
                  <c:v>2.1957100000000001</c:v>
                </c:pt>
                <c:pt idx="2905">
                  <c:v>2.1892800000000001</c:v>
                </c:pt>
                <c:pt idx="2906">
                  <c:v>2.1828599999999998</c:v>
                </c:pt>
                <c:pt idx="2907">
                  <c:v>2.1764399999999999</c:v>
                </c:pt>
                <c:pt idx="2908">
                  <c:v>2.1700300000000001</c:v>
                </c:pt>
                <c:pt idx="2909">
                  <c:v>2.1636299999999999</c:v>
                </c:pt>
                <c:pt idx="2910">
                  <c:v>2.1572399999999998</c:v>
                </c:pt>
                <c:pt idx="2911">
                  <c:v>2.1508500000000002</c:v>
                </c:pt>
                <c:pt idx="2912">
                  <c:v>2.1444700000000001</c:v>
                </c:pt>
                <c:pt idx="2913">
                  <c:v>2.13809</c:v>
                </c:pt>
                <c:pt idx="2914">
                  <c:v>2.1317300000000001</c:v>
                </c:pt>
                <c:pt idx="2915">
                  <c:v>2.1253600000000001</c:v>
                </c:pt>
                <c:pt idx="2916">
                  <c:v>2.1190000000000002</c:v>
                </c:pt>
                <c:pt idx="2917">
                  <c:v>2.11266</c:v>
                </c:pt>
                <c:pt idx="2918">
                  <c:v>2.1063100000000001</c:v>
                </c:pt>
                <c:pt idx="2919">
                  <c:v>2.09998</c:v>
                </c:pt>
                <c:pt idx="2920">
                  <c:v>2.0936499999999998</c:v>
                </c:pt>
                <c:pt idx="2921">
                  <c:v>2.0873200000000001</c:v>
                </c:pt>
                <c:pt idx="2922">
                  <c:v>2.081</c:v>
                </c:pt>
                <c:pt idx="2923">
                  <c:v>2.0746899999999999</c:v>
                </c:pt>
                <c:pt idx="2924">
                  <c:v>2.06839</c:v>
                </c:pt>
                <c:pt idx="2925">
                  <c:v>2.06209</c:v>
                </c:pt>
                <c:pt idx="2926">
                  <c:v>2.05579</c:v>
                </c:pt>
                <c:pt idx="2927">
                  <c:v>2.0495100000000002</c:v>
                </c:pt>
                <c:pt idx="2928">
                  <c:v>2.0432299999999999</c:v>
                </c:pt>
                <c:pt idx="2929">
                  <c:v>2.0369600000000001</c:v>
                </c:pt>
                <c:pt idx="2930">
                  <c:v>2.0306999999999999</c:v>
                </c:pt>
                <c:pt idx="2931">
                  <c:v>2.0244399999999998</c:v>
                </c:pt>
                <c:pt idx="2932">
                  <c:v>2.0181800000000001</c:v>
                </c:pt>
                <c:pt idx="2933">
                  <c:v>2.01193</c:v>
                </c:pt>
                <c:pt idx="2934">
                  <c:v>2.00569</c:v>
                </c:pt>
                <c:pt idx="2935">
                  <c:v>1.99946</c:v>
                </c:pt>
                <c:pt idx="2936">
                  <c:v>1.9932300000000001</c:v>
                </c:pt>
                <c:pt idx="2937">
                  <c:v>1.9870000000000001</c:v>
                </c:pt>
                <c:pt idx="2938">
                  <c:v>1.9807900000000001</c:v>
                </c:pt>
                <c:pt idx="2939">
                  <c:v>1.97458</c:v>
                </c:pt>
                <c:pt idx="2940">
                  <c:v>1.96838</c:v>
                </c:pt>
                <c:pt idx="2941">
                  <c:v>1.9621999999999999</c:v>
                </c:pt>
                <c:pt idx="2942">
                  <c:v>1.9559899999999999</c:v>
                </c:pt>
                <c:pt idx="2943">
                  <c:v>1.94981</c:v>
                </c:pt>
                <c:pt idx="2944">
                  <c:v>1.94364</c:v>
                </c:pt>
                <c:pt idx="2945">
                  <c:v>1.93747</c:v>
                </c:pt>
                <c:pt idx="2946">
                  <c:v>1.9313</c:v>
                </c:pt>
                <c:pt idx="2947">
                  <c:v>1.9251499999999999</c:v>
                </c:pt>
                <c:pt idx="2948">
                  <c:v>1.91899</c:v>
                </c:pt>
                <c:pt idx="2949">
                  <c:v>1.9128499999999999</c:v>
                </c:pt>
                <c:pt idx="2950">
                  <c:v>1.90672</c:v>
                </c:pt>
                <c:pt idx="2951">
                  <c:v>1.90059</c:v>
                </c:pt>
                <c:pt idx="2952">
                  <c:v>1.89446</c:v>
                </c:pt>
                <c:pt idx="2953">
                  <c:v>1.8883300000000001</c:v>
                </c:pt>
                <c:pt idx="2954">
                  <c:v>1.88222</c:v>
                </c:pt>
                <c:pt idx="2955">
                  <c:v>1.8761099999999999</c:v>
                </c:pt>
                <c:pt idx="2956">
                  <c:v>1.87002</c:v>
                </c:pt>
                <c:pt idx="2957">
                  <c:v>1.86392</c:v>
                </c:pt>
                <c:pt idx="2958">
                  <c:v>1.8578300000000001</c:v>
                </c:pt>
                <c:pt idx="2959">
                  <c:v>1.85175</c:v>
                </c:pt>
                <c:pt idx="2960">
                  <c:v>1.84568</c:v>
                </c:pt>
                <c:pt idx="2961">
                  <c:v>1.83961</c:v>
                </c:pt>
                <c:pt idx="2962">
                  <c:v>1.83355</c:v>
                </c:pt>
                <c:pt idx="2963">
                  <c:v>1.8274900000000001</c:v>
                </c:pt>
                <c:pt idx="2964">
                  <c:v>1.82145</c:v>
                </c:pt>
                <c:pt idx="2965">
                  <c:v>1.8153900000000001</c:v>
                </c:pt>
                <c:pt idx="2966">
                  <c:v>1.8093600000000001</c:v>
                </c:pt>
                <c:pt idx="2967">
                  <c:v>1.8033399999999999</c:v>
                </c:pt>
                <c:pt idx="2968">
                  <c:v>1.79731</c:v>
                </c:pt>
                <c:pt idx="2969">
                  <c:v>1.7912999999999999</c:v>
                </c:pt>
                <c:pt idx="2970">
                  <c:v>1.78528</c:v>
                </c:pt>
                <c:pt idx="2971">
                  <c:v>1.77928</c:v>
                </c:pt>
                <c:pt idx="2972">
                  <c:v>1.7732699999999999</c:v>
                </c:pt>
                <c:pt idx="2973">
                  <c:v>1.76729</c:v>
                </c:pt>
                <c:pt idx="2974">
                  <c:v>1.76129</c:v>
                </c:pt>
                <c:pt idx="2975">
                  <c:v>1.75532</c:v>
                </c:pt>
                <c:pt idx="2976">
                  <c:v>1.74935</c:v>
                </c:pt>
                <c:pt idx="2977">
                  <c:v>1.7433799999999999</c:v>
                </c:pt>
                <c:pt idx="2978">
                  <c:v>1.7374099999999999</c:v>
                </c:pt>
                <c:pt idx="2979">
                  <c:v>1.7314700000000001</c:v>
                </c:pt>
                <c:pt idx="2980">
                  <c:v>1.7255100000000001</c:v>
                </c:pt>
                <c:pt idx="2981">
                  <c:v>1.71957</c:v>
                </c:pt>
                <c:pt idx="2982">
                  <c:v>1.71363</c:v>
                </c:pt>
                <c:pt idx="2983">
                  <c:v>1.7077100000000001</c:v>
                </c:pt>
                <c:pt idx="2984">
                  <c:v>1.7017899999999999</c:v>
                </c:pt>
                <c:pt idx="2985">
                  <c:v>1.69587</c:v>
                </c:pt>
                <c:pt idx="2986">
                  <c:v>1.6899500000000001</c:v>
                </c:pt>
                <c:pt idx="2987">
                  <c:v>1.6840599999999999</c:v>
                </c:pt>
                <c:pt idx="2988">
                  <c:v>1.67815</c:v>
                </c:pt>
                <c:pt idx="2989">
                  <c:v>1.6722699999999999</c:v>
                </c:pt>
                <c:pt idx="2990">
                  <c:v>1.6663699999999999</c:v>
                </c:pt>
                <c:pt idx="2991">
                  <c:v>1.6605000000000001</c:v>
                </c:pt>
                <c:pt idx="2992">
                  <c:v>1.65463</c:v>
                </c:pt>
                <c:pt idx="2993">
                  <c:v>1.6487700000000001</c:v>
                </c:pt>
                <c:pt idx="2994">
                  <c:v>1.6429</c:v>
                </c:pt>
                <c:pt idx="2995">
                  <c:v>1.6370499999999999</c:v>
                </c:pt>
                <c:pt idx="2996">
                  <c:v>1.6312</c:v>
                </c:pt>
                <c:pt idx="2997">
                  <c:v>1.6253500000000001</c:v>
                </c:pt>
                <c:pt idx="2998">
                  <c:v>1.6195200000000001</c:v>
                </c:pt>
                <c:pt idx="2999">
                  <c:v>1.6136999999999999</c:v>
                </c:pt>
                <c:pt idx="3000">
                  <c:v>1.6078600000000001</c:v>
                </c:pt>
                <c:pt idx="3001">
                  <c:v>1.60205</c:v>
                </c:pt>
                <c:pt idx="3002">
                  <c:v>1.5962400000000001</c:v>
                </c:pt>
                <c:pt idx="3003">
                  <c:v>1.5904400000000001</c:v>
                </c:pt>
                <c:pt idx="3004">
                  <c:v>1.58464</c:v>
                </c:pt>
                <c:pt idx="3005">
                  <c:v>1.5788500000000001</c:v>
                </c:pt>
                <c:pt idx="3006">
                  <c:v>1.5730599999999999</c:v>
                </c:pt>
                <c:pt idx="3007">
                  <c:v>1.56728</c:v>
                </c:pt>
                <c:pt idx="3008">
                  <c:v>1.56151</c:v>
                </c:pt>
                <c:pt idx="3009">
                  <c:v>1.55575</c:v>
                </c:pt>
                <c:pt idx="3010">
                  <c:v>1.54999</c:v>
                </c:pt>
                <c:pt idx="3011">
                  <c:v>1.54423</c:v>
                </c:pt>
                <c:pt idx="3012">
                  <c:v>1.5384899999999999</c:v>
                </c:pt>
                <c:pt idx="3013">
                  <c:v>1.5327500000000001</c:v>
                </c:pt>
                <c:pt idx="3014">
                  <c:v>1.52701</c:v>
                </c:pt>
                <c:pt idx="3015">
                  <c:v>1.52128</c:v>
                </c:pt>
                <c:pt idx="3016">
                  <c:v>1.51556</c:v>
                </c:pt>
                <c:pt idx="3017">
                  <c:v>1.5098400000000001</c:v>
                </c:pt>
                <c:pt idx="3018">
                  <c:v>1.50413</c:v>
                </c:pt>
                <c:pt idx="3019">
                  <c:v>1.4984200000000001</c:v>
                </c:pt>
                <c:pt idx="3020">
                  <c:v>1.4927299999999999</c:v>
                </c:pt>
                <c:pt idx="3021">
                  <c:v>1.4870300000000001</c:v>
                </c:pt>
                <c:pt idx="3022">
                  <c:v>1.4813400000000001</c:v>
                </c:pt>
                <c:pt idx="3023">
                  <c:v>1.47567</c:v>
                </c:pt>
                <c:pt idx="3024">
                  <c:v>1.4699899999999999</c:v>
                </c:pt>
                <c:pt idx="3025">
                  <c:v>1.4643299999999999</c:v>
                </c:pt>
                <c:pt idx="3026">
                  <c:v>1.4586699999999999</c:v>
                </c:pt>
                <c:pt idx="3027">
                  <c:v>1.45302</c:v>
                </c:pt>
                <c:pt idx="3028">
                  <c:v>1.44736</c:v>
                </c:pt>
                <c:pt idx="3029">
                  <c:v>1.4417199999999999</c:v>
                </c:pt>
                <c:pt idx="3030">
                  <c:v>1.4360900000000001</c:v>
                </c:pt>
                <c:pt idx="3031">
                  <c:v>1.43045</c:v>
                </c:pt>
                <c:pt idx="3032">
                  <c:v>1.42483</c:v>
                </c:pt>
                <c:pt idx="3033">
                  <c:v>1.4192199999999999</c:v>
                </c:pt>
                <c:pt idx="3034">
                  <c:v>1.4136</c:v>
                </c:pt>
                <c:pt idx="3035">
                  <c:v>1.4079999999999999</c:v>
                </c:pt>
                <c:pt idx="3036">
                  <c:v>1.4024000000000001</c:v>
                </c:pt>
                <c:pt idx="3037">
                  <c:v>1.39682</c:v>
                </c:pt>
                <c:pt idx="3038">
                  <c:v>1.3912199999999999</c:v>
                </c:pt>
                <c:pt idx="3039">
                  <c:v>1.38564</c:v>
                </c:pt>
                <c:pt idx="3040">
                  <c:v>1.3800699999999999</c:v>
                </c:pt>
                <c:pt idx="3041">
                  <c:v>1.37449</c:v>
                </c:pt>
                <c:pt idx="3042">
                  <c:v>1.36893</c:v>
                </c:pt>
                <c:pt idx="3043">
                  <c:v>1.36338</c:v>
                </c:pt>
                <c:pt idx="3044">
                  <c:v>1.3578300000000001</c:v>
                </c:pt>
                <c:pt idx="3045">
                  <c:v>1.35229</c:v>
                </c:pt>
                <c:pt idx="3046">
                  <c:v>1.3467499999999999</c:v>
                </c:pt>
                <c:pt idx="3047">
                  <c:v>1.3412200000000001</c:v>
                </c:pt>
                <c:pt idx="3048">
                  <c:v>1.33569</c:v>
                </c:pt>
                <c:pt idx="3049">
                  <c:v>1.3301799999999999</c:v>
                </c:pt>
                <c:pt idx="3050">
                  <c:v>1.3246599999999999</c:v>
                </c:pt>
                <c:pt idx="3051">
                  <c:v>1.3191600000000001</c:v>
                </c:pt>
                <c:pt idx="3052">
                  <c:v>1.31365</c:v>
                </c:pt>
                <c:pt idx="3053">
                  <c:v>1.30816</c:v>
                </c:pt>
                <c:pt idx="3054">
                  <c:v>1.30267</c:v>
                </c:pt>
                <c:pt idx="3055">
                  <c:v>1.2971900000000001</c:v>
                </c:pt>
                <c:pt idx="3056">
                  <c:v>1.2917099999999999</c:v>
                </c:pt>
                <c:pt idx="3057">
                  <c:v>1.2862499999999999</c:v>
                </c:pt>
                <c:pt idx="3058">
                  <c:v>1.28078</c:v>
                </c:pt>
                <c:pt idx="3059">
                  <c:v>1.2753300000000001</c:v>
                </c:pt>
                <c:pt idx="3060">
                  <c:v>1.2698700000000001</c:v>
                </c:pt>
                <c:pt idx="3061">
                  <c:v>1.2644299999999999</c:v>
                </c:pt>
                <c:pt idx="3062">
                  <c:v>1.25898</c:v>
                </c:pt>
                <c:pt idx="3063">
                  <c:v>1.25356</c:v>
                </c:pt>
                <c:pt idx="3064">
                  <c:v>1.24813</c:v>
                </c:pt>
                <c:pt idx="3065">
                  <c:v>1.24271</c:v>
                </c:pt>
                <c:pt idx="3066">
                  <c:v>1.23729</c:v>
                </c:pt>
                <c:pt idx="3067">
                  <c:v>1.2318899999999999</c:v>
                </c:pt>
                <c:pt idx="3068">
                  <c:v>1.22648</c:v>
                </c:pt>
                <c:pt idx="3069">
                  <c:v>1.22109</c:v>
                </c:pt>
                <c:pt idx="3070">
                  <c:v>1.2157</c:v>
                </c:pt>
                <c:pt idx="3071">
                  <c:v>1.2103200000000001</c:v>
                </c:pt>
                <c:pt idx="3072">
                  <c:v>1.2049300000000001</c:v>
                </c:pt>
                <c:pt idx="3073">
                  <c:v>1.19957</c:v>
                </c:pt>
                <c:pt idx="3074">
                  <c:v>1.1941999999999999</c:v>
                </c:pt>
                <c:pt idx="3075">
                  <c:v>1.1888399999999999</c:v>
                </c:pt>
                <c:pt idx="3076">
                  <c:v>1.1834800000000001</c:v>
                </c:pt>
                <c:pt idx="3077">
                  <c:v>1.17814</c:v>
                </c:pt>
                <c:pt idx="3078">
                  <c:v>1.1728000000000001</c:v>
                </c:pt>
                <c:pt idx="3079">
                  <c:v>1.1674599999999999</c:v>
                </c:pt>
                <c:pt idx="3080">
                  <c:v>1.1621300000000001</c:v>
                </c:pt>
                <c:pt idx="3081">
                  <c:v>1.1568099999999999</c:v>
                </c:pt>
                <c:pt idx="3082">
                  <c:v>1.1515</c:v>
                </c:pt>
                <c:pt idx="3083">
                  <c:v>1.14619</c:v>
                </c:pt>
                <c:pt idx="3084">
                  <c:v>1.1408700000000001</c:v>
                </c:pt>
                <c:pt idx="3085">
                  <c:v>1.13558</c:v>
                </c:pt>
                <c:pt idx="3086">
                  <c:v>1.13028</c:v>
                </c:pt>
                <c:pt idx="3087">
                  <c:v>1.1249899999999999</c:v>
                </c:pt>
                <c:pt idx="3088">
                  <c:v>1.11972</c:v>
                </c:pt>
                <c:pt idx="3089">
                  <c:v>1.1144400000000001</c:v>
                </c:pt>
                <c:pt idx="3090">
                  <c:v>1.10917</c:v>
                </c:pt>
                <c:pt idx="3091">
                  <c:v>1.1039099999999999</c:v>
                </c:pt>
                <c:pt idx="3092">
                  <c:v>1.0986499999999999</c:v>
                </c:pt>
                <c:pt idx="3093">
                  <c:v>1.09341</c:v>
                </c:pt>
                <c:pt idx="3094">
                  <c:v>1.08815</c:v>
                </c:pt>
                <c:pt idx="3095">
                  <c:v>1.0829200000000001</c:v>
                </c:pt>
                <c:pt idx="3096">
                  <c:v>1.07769</c:v>
                </c:pt>
                <c:pt idx="3097">
                  <c:v>1.07246</c:v>
                </c:pt>
                <c:pt idx="3098">
                  <c:v>1.06724</c:v>
                </c:pt>
                <c:pt idx="3099">
                  <c:v>1.06203</c:v>
                </c:pt>
                <c:pt idx="3100">
                  <c:v>1.0568200000000001</c:v>
                </c:pt>
                <c:pt idx="3101">
                  <c:v>1.0516099999999999</c:v>
                </c:pt>
                <c:pt idx="3102">
                  <c:v>1.0464199999999999</c:v>
                </c:pt>
                <c:pt idx="3103">
                  <c:v>1.0412300000000001</c:v>
                </c:pt>
                <c:pt idx="3104">
                  <c:v>1.0360499999999999</c:v>
                </c:pt>
                <c:pt idx="3105">
                  <c:v>1.03087</c:v>
                </c:pt>
                <c:pt idx="3106">
                  <c:v>1.0257000000000001</c:v>
                </c:pt>
                <c:pt idx="3107">
                  <c:v>1.0205299999999999</c:v>
                </c:pt>
                <c:pt idx="3108">
                  <c:v>1.0153700000000001</c:v>
                </c:pt>
                <c:pt idx="3109">
                  <c:v>1.0102199999999999</c:v>
                </c:pt>
                <c:pt idx="3110">
                  <c:v>1.0050699999999999</c:v>
                </c:pt>
                <c:pt idx="3111">
                  <c:v>0.99993799999999999</c:v>
                </c:pt>
                <c:pt idx="3112">
                  <c:v>0.99479399999999996</c:v>
                </c:pt>
                <c:pt idx="3113">
                  <c:v>0.98966799999999999</c:v>
                </c:pt>
                <c:pt idx="3114">
                  <c:v>0.98453500000000005</c:v>
                </c:pt>
                <c:pt idx="3115">
                  <c:v>0.97942499999999999</c:v>
                </c:pt>
                <c:pt idx="3116">
                  <c:v>0.97430700000000003</c:v>
                </c:pt>
                <c:pt idx="3117">
                  <c:v>0.96920099999999998</c:v>
                </c:pt>
                <c:pt idx="3118">
                  <c:v>0.96410600000000002</c:v>
                </c:pt>
                <c:pt idx="3119">
                  <c:v>0.95901599999999998</c:v>
                </c:pt>
                <c:pt idx="3120">
                  <c:v>0.95392500000000002</c:v>
                </c:pt>
                <c:pt idx="3121">
                  <c:v>0.94884400000000002</c:v>
                </c:pt>
                <c:pt idx="3122">
                  <c:v>0.94376300000000002</c:v>
                </c:pt>
                <c:pt idx="3123">
                  <c:v>0.93869899999999995</c:v>
                </c:pt>
                <c:pt idx="3124">
                  <c:v>0.93363300000000005</c:v>
                </c:pt>
                <c:pt idx="3125">
                  <c:v>0.92857900000000004</c:v>
                </c:pt>
                <c:pt idx="3126">
                  <c:v>0.92352299999999998</c:v>
                </c:pt>
                <c:pt idx="3127">
                  <c:v>0.91847900000000005</c:v>
                </c:pt>
                <c:pt idx="3128">
                  <c:v>0.91344000000000003</c:v>
                </c:pt>
                <c:pt idx="3129">
                  <c:v>0.908412</c:v>
                </c:pt>
                <c:pt idx="3130">
                  <c:v>0.90337599999999996</c:v>
                </c:pt>
                <c:pt idx="3131">
                  <c:v>0.89835799999999999</c:v>
                </c:pt>
                <c:pt idx="3132">
                  <c:v>0.89334499999999994</c:v>
                </c:pt>
                <c:pt idx="3133">
                  <c:v>0.88833700000000004</c:v>
                </c:pt>
                <c:pt idx="3134">
                  <c:v>0.88332699999999997</c:v>
                </c:pt>
                <c:pt idx="3135">
                  <c:v>0.87832900000000003</c:v>
                </c:pt>
                <c:pt idx="3136">
                  <c:v>0.87333499999999997</c:v>
                </c:pt>
                <c:pt idx="3137">
                  <c:v>0.86835300000000004</c:v>
                </c:pt>
                <c:pt idx="3138">
                  <c:v>0.86336400000000002</c:v>
                </c:pt>
                <c:pt idx="3139">
                  <c:v>0.85840499999999997</c:v>
                </c:pt>
                <c:pt idx="3140">
                  <c:v>0.85342499999999999</c:v>
                </c:pt>
                <c:pt idx="3141">
                  <c:v>0.84846299999999997</c:v>
                </c:pt>
                <c:pt idx="3142">
                  <c:v>0.84351200000000004</c:v>
                </c:pt>
                <c:pt idx="3143">
                  <c:v>0.83856699999999995</c:v>
                </c:pt>
                <c:pt idx="3144">
                  <c:v>0.833619</c:v>
                </c:pt>
                <c:pt idx="3145">
                  <c:v>0.828677</c:v>
                </c:pt>
                <c:pt idx="3146">
                  <c:v>0.82374700000000001</c:v>
                </c:pt>
                <c:pt idx="3147">
                  <c:v>0.81882100000000002</c:v>
                </c:pt>
                <c:pt idx="3148">
                  <c:v>0.81389400000000001</c:v>
                </c:pt>
                <c:pt idx="3149">
                  <c:v>0.80898499999999995</c:v>
                </c:pt>
                <c:pt idx="3150">
                  <c:v>0.80407399999999996</c:v>
                </c:pt>
                <c:pt idx="3151">
                  <c:v>0.79918199999999995</c:v>
                </c:pt>
                <c:pt idx="3152">
                  <c:v>0.79427499999999995</c:v>
                </c:pt>
                <c:pt idx="3153">
                  <c:v>0.78939199999999998</c:v>
                </c:pt>
                <c:pt idx="3154">
                  <c:v>0.78450200000000003</c:v>
                </c:pt>
                <c:pt idx="3155">
                  <c:v>0.77962299999999995</c:v>
                </c:pt>
                <c:pt idx="3156">
                  <c:v>0.77474200000000004</c:v>
                </c:pt>
                <c:pt idx="3157">
                  <c:v>0.76988000000000001</c:v>
                </c:pt>
                <c:pt idx="3158">
                  <c:v>0.76502300000000001</c:v>
                </c:pt>
                <c:pt idx="3159">
                  <c:v>0.76016399999999995</c:v>
                </c:pt>
                <c:pt idx="3160">
                  <c:v>0.75532299999999997</c:v>
                </c:pt>
                <c:pt idx="3161">
                  <c:v>0.75047399999999997</c:v>
                </c:pt>
                <c:pt idx="3162">
                  <c:v>0.74563699999999999</c:v>
                </c:pt>
                <c:pt idx="3163">
                  <c:v>0.74080500000000005</c:v>
                </c:pt>
                <c:pt idx="3164">
                  <c:v>0.73597100000000004</c:v>
                </c:pt>
                <c:pt idx="3165">
                  <c:v>0.73116199999999998</c:v>
                </c:pt>
                <c:pt idx="3166">
                  <c:v>0.72634500000000002</c:v>
                </c:pt>
                <c:pt idx="3167">
                  <c:v>0.72153999999999996</c:v>
                </c:pt>
                <c:pt idx="3168">
                  <c:v>0.71673299999999995</c:v>
                </c:pt>
                <c:pt idx="3169">
                  <c:v>0.71193799999999996</c:v>
                </c:pt>
                <c:pt idx="3170">
                  <c:v>0.707148</c:v>
                </c:pt>
                <c:pt idx="3171">
                  <c:v>0.70236299999999996</c:v>
                </c:pt>
                <c:pt idx="3172">
                  <c:v>0.69758299999999995</c:v>
                </c:pt>
                <c:pt idx="3173">
                  <c:v>0.69282100000000002</c:v>
                </c:pt>
                <c:pt idx="3174">
                  <c:v>0.68804500000000002</c:v>
                </c:pt>
                <c:pt idx="3175">
                  <c:v>0.68328699999999998</c:v>
                </c:pt>
                <c:pt idx="3176">
                  <c:v>0.67852699999999999</c:v>
                </c:pt>
                <c:pt idx="3177">
                  <c:v>0.67377900000000002</c:v>
                </c:pt>
                <c:pt idx="3178">
                  <c:v>0.66903599999999996</c:v>
                </c:pt>
                <c:pt idx="3179">
                  <c:v>0.66430500000000003</c:v>
                </c:pt>
                <c:pt idx="3180">
                  <c:v>0.65957200000000005</c:v>
                </c:pt>
                <c:pt idx="3181">
                  <c:v>0.65484500000000001</c:v>
                </c:pt>
                <c:pt idx="3182">
                  <c:v>0.65012899999999996</c:v>
                </c:pt>
                <c:pt idx="3183">
                  <c:v>0.64541199999999999</c:v>
                </c:pt>
                <c:pt idx="3184">
                  <c:v>0.64070000000000005</c:v>
                </c:pt>
                <c:pt idx="3185">
                  <c:v>0.63600000000000001</c:v>
                </c:pt>
                <c:pt idx="3186">
                  <c:v>0.63130399999999998</c:v>
                </c:pt>
                <c:pt idx="3187">
                  <c:v>0.626614</c:v>
                </c:pt>
                <c:pt idx="3188">
                  <c:v>0.621923</c:v>
                </c:pt>
                <c:pt idx="3189">
                  <c:v>0.61724900000000005</c:v>
                </c:pt>
                <c:pt idx="3190">
                  <c:v>0.61258100000000004</c:v>
                </c:pt>
                <c:pt idx="3191">
                  <c:v>0.60791200000000001</c:v>
                </c:pt>
                <c:pt idx="3192">
                  <c:v>0.60324699999999998</c:v>
                </c:pt>
                <c:pt idx="3193">
                  <c:v>0.59859499999999999</c:v>
                </c:pt>
                <c:pt idx="3194">
                  <c:v>0.59394100000000005</c:v>
                </c:pt>
                <c:pt idx="3195">
                  <c:v>0.58930499999999997</c:v>
                </c:pt>
                <c:pt idx="3196">
                  <c:v>0.58466099999999999</c:v>
                </c:pt>
                <c:pt idx="3197">
                  <c:v>0.58002900000000002</c:v>
                </c:pt>
                <c:pt idx="3198">
                  <c:v>0.57540899999999995</c:v>
                </c:pt>
                <c:pt idx="3199">
                  <c:v>0.57078799999999996</c:v>
                </c:pt>
                <c:pt idx="3200">
                  <c:v>0.56617799999999996</c:v>
                </c:pt>
                <c:pt idx="3201">
                  <c:v>0.56155999999999995</c:v>
                </c:pt>
                <c:pt idx="3202">
                  <c:v>0.55696699999999999</c:v>
                </c:pt>
                <c:pt idx="3203">
                  <c:v>0.552373</c:v>
                </c:pt>
                <c:pt idx="3204">
                  <c:v>0.54777100000000001</c:v>
                </c:pt>
                <c:pt idx="3205">
                  <c:v>0.54319399999999995</c:v>
                </c:pt>
                <c:pt idx="3206">
                  <c:v>0.53860799999999998</c:v>
                </c:pt>
                <c:pt idx="3207">
                  <c:v>0.53403500000000004</c:v>
                </c:pt>
                <c:pt idx="3208">
                  <c:v>0.52947299999999997</c:v>
                </c:pt>
                <c:pt idx="3209">
                  <c:v>0.52490400000000004</c:v>
                </c:pt>
                <c:pt idx="3210">
                  <c:v>0.52034599999999998</c:v>
                </c:pt>
                <c:pt idx="3211">
                  <c:v>0.51580000000000004</c:v>
                </c:pt>
                <c:pt idx="3212">
                  <c:v>0.51126000000000005</c:v>
                </c:pt>
                <c:pt idx="3213">
                  <c:v>0.506718</c:v>
                </c:pt>
                <c:pt idx="3214">
                  <c:v>0.50218099999999999</c:v>
                </c:pt>
                <c:pt idx="3215">
                  <c:v>0.49765599999999999</c:v>
                </c:pt>
                <c:pt idx="3216">
                  <c:v>0.493143</c:v>
                </c:pt>
                <c:pt idx="3217">
                  <c:v>0.48862800000000001</c:v>
                </c:pt>
                <c:pt idx="3218">
                  <c:v>0.48411199999999999</c:v>
                </c:pt>
                <c:pt idx="3219">
                  <c:v>0.47961500000000001</c:v>
                </c:pt>
                <c:pt idx="3220">
                  <c:v>0.47510999999999998</c:v>
                </c:pt>
                <c:pt idx="3221">
                  <c:v>0.47062300000000001</c:v>
                </c:pt>
                <c:pt idx="3222">
                  <c:v>0.46613500000000002</c:v>
                </c:pt>
                <c:pt idx="3223">
                  <c:v>0.46165800000000001</c:v>
                </c:pt>
                <c:pt idx="3224">
                  <c:v>0.457181</c:v>
                </c:pt>
                <c:pt idx="3225">
                  <c:v>0.452708</c:v>
                </c:pt>
                <c:pt idx="3226">
                  <c:v>0.44824799999999998</c:v>
                </c:pt>
                <c:pt idx="3227">
                  <c:v>0.44378600000000001</c:v>
                </c:pt>
                <c:pt idx="3228">
                  <c:v>0.439336</c:v>
                </c:pt>
                <c:pt idx="3229">
                  <c:v>0.43489800000000001</c:v>
                </c:pt>
                <c:pt idx="3230">
                  <c:v>0.430452</c:v>
                </c:pt>
                <c:pt idx="3231">
                  <c:v>0.42602499999999999</c:v>
                </c:pt>
                <c:pt idx="3232">
                  <c:v>0.42159600000000003</c:v>
                </c:pt>
                <c:pt idx="3233">
                  <c:v>0.41717300000000002</c:v>
                </c:pt>
                <c:pt idx="3234">
                  <c:v>0.412748</c:v>
                </c:pt>
                <c:pt idx="3235">
                  <c:v>0.40834900000000002</c:v>
                </c:pt>
                <c:pt idx="3236">
                  <c:v>0.40392800000000001</c:v>
                </c:pt>
                <c:pt idx="3237">
                  <c:v>0.39954600000000001</c:v>
                </c:pt>
                <c:pt idx="3238">
                  <c:v>0.39514199999999999</c:v>
                </c:pt>
                <c:pt idx="3239">
                  <c:v>0.39075700000000002</c:v>
                </c:pt>
                <c:pt idx="3240">
                  <c:v>0.38637100000000002</c:v>
                </c:pt>
                <c:pt idx="3241">
                  <c:v>0.38199699999999998</c:v>
                </c:pt>
                <c:pt idx="3242">
                  <c:v>0.37762099999999998</c:v>
                </c:pt>
                <c:pt idx="3243">
                  <c:v>0.37325799999999998</c:v>
                </c:pt>
                <c:pt idx="3244">
                  <c:v>0.36890000000000001</c:v>
                </c:pt>
                <c:pt idx="3245">
                  <c:v>0.36455300000000002</c:v>
                </c:pt>
                <c:pt idx="3246">
                  <c:v>0.36019899999999999</c:v>
                </c:pt>
                <c:pt idx="3247">
                  <c:v>0.35585699999999998</c:v>
                </c:pt>
                <c:pt idx="3248">
                  <c:v>0.35152699999999998</c:v>
                </c:pt>
                <c:pt idx="3249">
                  <c:v>0.34718900000000003</c:v>
                </c:pt>
                <c:pt idx="3250">
                  <c:v>0.34286299999999997</c:v>
                </c:pt>
                <c:pt idx="3251">
                  <c:v>0.33854899999999999</c:v>
                </c:pt>
                <c:pt idx="3252">
                  <c:v>0.33423999999999998</c:v>
                </c:pt>
                <c:pt idx="3253">
                  <c:v>0.329924</c:v>
                </c:pt>
                <c:pt idx="3254">
                  <c:v>0.32562600000000003</c:v>
                </c:pt>
                <c:pt idx="3255">
                  <c:v>0.32133299999999998</c:v>
                </c:pt>
                <c:pt idx="3256">
                  <c:v>0.31703300000000001</c:v>
                </c:pt>
                <c:pt idx="3257">
                  <c:v>0.31275799999999998</c:v>
                </c:pt>
                <c:pt idx="3258">
                  <c:v>0.30848100000000001</c:v>
                </c:pt>
                <c:pt idx="3259">
                  <c:v>0.30420999999999998</c:v>
                </c:pt>
                <c:pt idx="3260">
                  <c:v>0.29993799999999998</c:v>
                </c:pt>
                <c:pt idx="3261">
                  <c:v>0.295678</c:v>
                </c:pt>
                <c:pt idx="3262">
                  <c:v>0.29142299999999999</c:v>
                </c:pt>
                <c:pt idx="3263">
                  <c:v>0.28717399999999998</c:v>
                </c:pt>
                <c:pt idx="3264">
                  <c:v>0.28293000000000001</c:v>
                </c:pt>
                <c:pt idx="3265">
                  <c:v>0.27869100000000002</c:v>
                </c:pt>
                <c:pt idx="3266">
                  <c:v>0.27444499999999999</c:v>
                </c:pt>
                <c:pt idx="3267">
                  <c:v>0.27022400000000002</c:v>
                </c:pt>
                <c:pt idx="3268">
                  <c:v>0.26600099999999999</c:v>
                </c:pt>
                <c:pt idx="3269">
                  <c:v>0.26178499999999999</c:v>
                </c:pt>
                <c:pt idx="3270">
                  <c:v>0.25757999999999998</c:v>
                </c:pt>
                <c:pt idx="3271">
                  <c:v>0.25337399999999999</c:v>
                </c:pt>
                <c:pt idx="3272">
                  <c:v>0.24917300000000001</c:v>
                </c:pt>
                <c:pt idx="3273">
                  <c:v>0.24498500000000001</c:v>
                </c:pt>
                <c:pt idx="3274">
                  <c:v>0.240789</c:v>
                </c:pt>
                <c:pt idx="3275">
                  <c:v>0.23661799999999999</c:v>
                </c:pt>
                <c:pt idx="3276">
                  <c:v>0.23243900000000001</c:v>
                </c:pt>
                <c:pt idx="3277">
                  <c:v>0.228272</c:v>
                </c:pt>
                <c:pt idx="3278">
                  <c:v>0.224105</c:v>
                </c:pt>
                <c:pt idx="3279">
                  <c:v>0.219942</c:v>
                </c:pt>
                <c:pt idx="3280">
                  <c:v>0.21579200000000001</c:v>
                </c:pt>
                <c:pt idx="3281">
                  <c:v>0.211647</c:v>
                </c:pt>
                <c:pt idx="3282">
                  <c:v>0.20750099999999999</c:v>
                </c:pt>
                <c:pt idx="3283">
                  <c:v>0.20336699999999999</c:v>
                </c:pt>
                <c:pt idx="3284">
                  <c:v>0.19923199999999999</c:v>
                </c:pt>
                <c:pt idx="3285">
                  <c:v>0.19511000000000001</c:v>
                </c:pt>
                <c:pt idx="3286">
                  <c:v>0.190992</c:v>
                </c:pt>
                <c:pt idx="3287">
                  <c:v>0.18687999999999999</c:v>
                </c:pt>
                <c:pt idx="3288">
                  <c:v>0.18276100000000001</c:v>
                </c:pt>
                <c:pt idx="3289">
                  <c:v>0.17866699999999999</c:v>
                </c:pt>
                <c:pt idx="3290">
                  <c:v>0.174571</c:v>
                </c:pt>
                <c:pt idx="3291">
                  <c:v>0.17048099999999999</c:v>
                </c:pt>
                <c:pt idx="3292">
                  <c:v>0.16639000000000001</c:v>
                </c:pt>
                <c:pt idx="3293">
                  <c:v>0.162325</c:v>
                </c:pt>
                <c:pt idx="3294">
                  <c:v>0.15823799999999999</c:v>
                </c:pt>
                <c:pt idx="3295">
                  <c:v>0.15417700000000001</c:v>
                </c:pt>
                <c:pt idx="3296">
                  <c:v>0.15010799999999999</c:v>
                </c:pt>
                <c:pt idx="3297">
                  <c:v>0.146065</c:v>
                </c:pt>
                <c:pt idx="3298">
                  <c:v>0.14199999999999999</c:v>
                </c:pt>
                <c:pt idx="3299">
                  <c:v>0.137961</c:v>
                </c:pt>
                <c:pt idx="3300">
                  <c:v>0.13392100000000001</c:v>
                </c:pt>
                <c:pt idx="3301">
                  <c:v>0.129886</c:v>
                </c:pt>
                <c:pt idx="3302">
                  <c:v>0.12584999999999999</c:v>
                </c:pt>
                <c:pt idx="3303">
                  <c:v>0.121834</c:v>
                </c:pt>
                <c:pt idx="3304">
                  <c:v>0.117816</c:v>
                </c:pt>
                <c:pt idx="3305">
                  <c:v>0.113803</c:v>
                </c:pt>
                <c:pt idx="3306">
                  <c:v>0.109796</c:v>
                </c:pt>
                <c:pt idx="3307">
                  <c:v>0.10580199999999999</c:v>
                </c:pt>
                <c:pt idx="3308">
                  <c:v>0.10180599999999999</c:v>
                </c:pt>
                <c:pt idx="3309">
                  <c:v>9.7822300000000001E-2</c:v>
                </c:pt>
                <c:pt idx="3310">
                  <c:v>9.3830899999999995E-2</c:v>
                </c:pt>
                <c:pt idx="3311">
                  <c:v>8.9851799999999996E-2</c:v>
                </c:pt>
                <c:pt idx="3312">
                  <c:v>8.5885000000000003E-2</c:v>
                </c:pt>
                <c:pt idx="3313">
                  <c:v>8.1923899999999994E-2</c:v>
                </c:pt>
                <c:pt idx="3314">
                  <c:v>7.7954700000000002E-2</c:v>
                </c:pt>
                <c:pt idx="3315">
                  <c:v>7.4004700000000007E-2</c:v>
                </c:pt>
                <c:pt idx="3316">
                  <c:v>7.0046800000000006E-2</c:v>
                </c:pt>
                <c:pt idx="3317">
                  <c:v>6.6107899999999997E-2</c:v>
                </c:pt>
                <c:pt idx="3318">
                  <c:v>6.2167899999999998E-2</c:v>
                </c:pt>
                <c:pt idx="3319">
                  <c:v>5.8233500000000001E-2</c:v>
                </c:pt>
                <c:pt idx="3320">
                  <c:v>5.4304699999999997E-2</c:v>
                </c:pt>
                <c:pt idx="3321">
                  <c:v>5.0388299999999997E-2</c:v>
                </c:pt>
                <c:pt idx="3322">
                  <c:v>4.6470699999999997E-2</c:v>
                </c:pt>
                <c:pt idx="3323">
                  <c:v>4.2565499999999999E-2</c:v>
                </c:pt>
                <c:pt idx="3324">
                  <c:v>3.8652300000000001E-2</c:v>
                </c:pt>
                <c:pt idx="3325">
                  <c:v>3.4751499999999998E-2</c:v>
                </c:pt>
                <c:pt idx="3326">
                  <c:v>3.08632E-2</c:v>
                </c:pt>
                <c:pt idx="3327">
                  <c:v>2.6980500000000001E-2</c:v>
                </c:pt>
                <c:pt idx="3328">
                  <c:v>2.3089800000000001E-2</c:v>
                </c:pt>
                <c:pt idx="3329">
                  <c:v>1.9218300000000001E-2</c:v>
                </c:pt>
                <c:pt idx="3330">
                  <c:v>1.53457E-2</c:v>
                </c:pt>
                <c:pt idx="3331">
                  <c:v>1.14787E-2</c:v>
                </c:pt>
                <c:pt idx="3332">
                  <c:v>7.6173300000000003E-3</c:v>
                </c:pt>
                <c:pt idx="3333">
                  <c:v>3.7752300000000001E-3</c:v>
                </c:pt>
                <c:pt idx="3334" formatCode="0.00E+00">
                  <c:v>8.1638799999999995E-5</c:v>
                </c:pt>
                <c:pt idx="3335">
                  <c:v>3.9260500000000004E-3</c:v>
                </c:pt>
                <c:pt idx="3336">
                  <c:v>7.7648200000000004E-3</c:v>
                </c:pt>
                <c:pt idx="3337">
                  <c:v>1.15979E-2</c:v>
                </c:pt>
                <c:pt idx="3338">
                  <c:v>1.5418599999999999E-2</c:v>
                </c:pt>
                <c:pt idx="3339">
                  <c:v>1.9240299999999998E-2</c:v>
                </c:pt>
                <c:pt idx="3340">
                  <c:v>2.3056500000000001E-2</c:v>
                </c:pt>
                <c:pt idx="3341">
                  <c:v>2.6866899999999999E-2</c:v>
                </c:pt>
                <c:pt idx="3342">
                  <c:v>3.0664899999999998E-2</c:v>
                </c:pt>
                <c:pt idx="3343">
                  <c:v>3.4464000000000002E-2</c:v>
                </c:pt>
                <c:pt idx="3344">
                  <c:v>3.8264199999999998E-2</c:v>
                </c:pt>
                <c:pt idx="3345">
                  <c:v>4.2045100000000002E-2</c:v>
                </c:pt>
                <c:pt idx="3346">
                  <c:v>4.5834E-2</c:v>
                </c:pt>
                <c:pt idx="3347">
                  <c:v>4.9603500000000002E-2</c:v>
                </c:pt>
                <c:pt idx="3348">
                  <c:v>5.3374199999999997E-2</c:v>
                </c:pt>
                <c:pt idx="3349">
                  <c:v>5.7139200000000001E-2</c:v>
                </c:pt>
                <c:pt idx="3350">
                  <c:v>6.09052E-2</c:v>
                </c:pt>
                <c:pt idx="3351">
                  <c:v>6.4652000000000001E-2</c:v>
                </c:pt>
                <c:pt idx="3352">
                  <c:v>6.8406700000000001E-2</c:v>
                </c:pt>
                <c:pt idx="3353">
                  <c:v>7.2141999999999998E-2</c:v>
                </c:pt>
                <c:pt idx="3354">
                  <c:v>7.5885300000000003E-2</c:v>
                </c:pt>
                <c:pt idx="3355">
                  <c:v>7.9616000000000006E-2</c:v>
                </c:pt>
                <c:pt idx="3356">
                  <c:v>8.33478E-2</c:v>
                </c:pt>
                <c:pt idx="3357">
                  <c:v>8.7053500000000006E-2</c:v>
                </c:pt>
                <c:pt idx="3358">
                  <c:v>9.0780700000000006E-2</c:v>
                </c:pt>
                <c:pt idx="3359">
                  <c:v>9.4481700000000002E-2</c:v>
                </c:pt>
                <c:pt idx="3360">
                  <c:v>9.8190600000000003E-2</c:v>
                </c:pt>
                <c:pt idx="3361">
                  <c:v>0.10188700000000001</c:v>
                </c:pt>
                <c:pt idx="3362">
                  <c:v>0.105584</c:v>
                </c:pt>
                <c:pt idx="3363">
                  <c:v>0.109262</c:v>
                </c:pt>
                <c:pt idx="3364">
                  <c:v>0.11294800000000001</c:v>
                </c:pt>
                <c:pt idx="3365">
                  <c:v>0.116622</c:v>
                </c:pt>
                <c:pt idx="3366">
                  <c:v>0.120296</c:v>
                </c:pt>
                <c:pt idx="3367">
                  <c:v>0.123958</c:v>
                </c:pt>
                <c:pt idx="3368">
                  <c:v>0.12762100000000001</c:v>
                </c:pt>
                <c:pt idx="3369">
                  <c:v>0.131272</c:v>
                </c:pt>
                <c:pt idx="3370">
                  <c:v>0.13492299999999999</c:v>
                </c:pt>
                <c:pt idx="3371">
                  <c:v>0.13856199999999999</c:v>
                </c:pt>
                <c:pt idx="3372">
                  <c:v>0.142209</c:v>
                </c:pt>
                <c:pt idx="3373">
                  <c:v>0.14583599999999999</c:v>
                </c:pt>
                <c:pt idx="3374">
                  <c:v>0.14946400000000001</c:v>
                </c:pt>
                <c:pt idx="3375">
                  <c:v>0.15307999999999999</c:v>
                </c:pt>
                <c:pt idx="3376">
                  <c:v>0.15670400000000001</c:v>
                </c:pt>
                <c:pt idx="3377">
                  <c:v>0.16030800000000001</c:v>
                </c:pt>
                <c:pt idx="3378">
                  <c:v>0.163913</c:v>
                </c:pt>
                <c:pt idx="3379">
                  <c:v>0.16750499999999999</c:v>
                </c:pt>
                <c:pt idx="3380">
                  <c:v>0.17110600000000001</c:v>
                </c:pt>
                <c:pt idx="3381">
                  <c:v>0.17469399999999999</c:v>
                </c:pt>
                <c:pt idx="3382">
                  <c:v>0.17827599999999999</c:v>
                </c:pt>
                <c:pt idx="3383">
                  <c:v>0.18184500000000001</c:v>
                </c:pt>
                <c:pt idx="3384">
                  <c:v>0.185422</c:v>
                </c:pt>
                <c:pt idx="3385">
                  <c:v>0.18898699999999999</c:v>
                </c:pt>
                <c:pt idx="3386">
                  <c:v>0.192553</c:v>
                </c:pt>
                <c:pt idx="3387">
                  <c:v>0.196099</c:v>
                </c:pt>
                <c:pt idx="3388">
                  <c:v>0.199653</c:v>
                </c:pt>
                <c:pt idx="3389">
                  <c:v>0.20319400000000001</c:v>
                </c:pt>
                <c:pt idx="3390">
                  <c:v>0.206736</c:v>
                </c:pt>
                <c:pt idx="3391">
                  <c:v>0.210259</c:v>
                </c:pt>
                <c:pt idx="3392">
                  <c:v>0.21379699999999999</c:v>
                </c:pt>
                <c:pt idx="3393">
                  <c:v>0.21731500000000001</c:v>
                </c:pt>
                <c:pt idx="3394">
                  <c:v>0.220834</c:v>
                </c:pt>
                <c:pt idx="3395">
                  <c:v>0.22434000000000001</c:v>
                </c:pt>
                <c:pt idx="3396">
                  <c:v>0.227854</c:v>
                </c:pt>
                <c:pt idx="3397">
                  <c:v>0.23134199999999999</c:v>
                </c:pt>
                <c:pt idx="3398">
                  <c:v>0.234844</c:v>
                </c:pt>
                <c:pt idx="3399">
                  <c:v>0.23832700000000001</c:v>
                </c:pt>
                <c:pt idx="3400">
                  <c:v>0.24181800000000001</c:v>
                </c:pt>
                <c:pt idx="3401">
                  <c:v>0.24528900000000001</c:v>
                </c:pt>
                <c:pt idx="3402">
                  <c:v>0.24876100000000001</c:v>
                </c:pt>
                <c:pt idx="3403">
                  <c:v>0.25222800000000001</c:v>
                </c:pt>
                <c:pt idx="3404">
                  <c:v>0.25569500000000001</c:v>
                </c:pt>
                <c:pt idx="3405">
                  <c:v>0.25914999999999999</c:v>
                </c:pt>
                <c:pt idx="3406">
                  <c:v>0.262598</c:v>
                </c:pt>
                <c:pt idx="3407">
                  <c:v>0.26604100000000003</c:v>
                </c:pt>
                <c:pt idx="3408">
                  <c:v>0.26948499999999997</c:v>
                </c:pt>
                <c:pt idx="3409">
                  <c:v>0.27291599999999999</c:v>
                </c:pt>
                <c:pt idx="3410">
                  <c:v>0.27635500000000002</c:v>
                </c:pt>
                <c:pt idx="3411">
                  <c:v>0.27977400000000002</c:v>
                </c:pt>
                <c:pt idx="3412">
                  <c:v>0.28318700000000002</c:v>
                </c:pt>
                <c:pt idx="3413">
                  <c:v>0.28660200000000002</c:v>
                </c:pt>
                <c:pt idx="3414">
                  <c:v>0.29000999999999999</c:v>
                </c:pt>
                <c:pt idx="3415">
                  <c:v>0.293406</c:v>
                </c:pt>
                <c:pt idx="3416">
                  <c:v>0.29680200000000001</c:v>
                </c:pt>
                <c:pt idx="3417">
                  <c:v>0.30020000000000002</c:v>
                </c:pt>
                <c:pt idx="3418">
                  <c:v>0.30357800000000001</c:v>
                </c:pt>
                <c:pt idx="3419">
                  <c:v>0.30695699999999998</c:v>
                </c:pt>
                <c:pt idx="3420">
                  <c:v>0.31034299999999998</c:v>
                </c:pt>
                <c:pt idx="3421">
                  <c:v>0.31370300000000001</c:v>
                </c:pt>
                <c:pt idx="3422">
                  <c:v>0.31707099999999999</c:v>
                </c:pt>
                <c:pt idx="3423">
                  <c:v>0.32042700000000002</c:v>
                </c:pt>
                <c:pt idx="3424">
                  <c:v>0.32377600000000001</c:v>
                </c:pt>
                <c:pt idx="3425">
                  <c:v>0.32712599999999997</c:v>
                </c:pt>
                <c:pt idx="3426">
                  <c:v>0.33046300000000001</c:v>
                </c:pt>
                <c:pt idx="3427">
                  <c:v>0.33380199999999999</c:v>
                </c:pt>
                <c:pt idx="3428">
                  <c:v>0.33713399999999999</c:v>
                </c:pt>
                <c:pt idx="3429">
                  <c:v>0.34045999999999998</c:v>
                </c:pt>
                <c:pt idx="3430">
                  <c:v>0.343781</c:v>
                </c:pt>
                <c:pt idx="3431">
                  <c:v>0.34708800000000001</c:v>
                </c:pt>
                <c:pt idx="3432">
                  <c:v>0.35040399999999999</c:v>
                </c:pt>
                <c:pt idx="3433">
                  <c:v>0.35370600000000002</c:v>
                </c:pt>
                <c:pt idx="3434">
                  <c:v>0.35699599999999998</c:v>
                </c:pt>
                <c:pt idx="3435">
                  <c:v>0.360294</c:v>
                </c:pt>
                <c:pt idx="3436">
                  <c:v>0.36358499999999999</c:v>
                </c:pt>
                <c:pt idx="3437">
                  <c:v>0.36686400000000002</c:v>
                </c:pt>
                <c:pt idx="3438">
                  <c:v>0.37014399999999997</c:v>
                </c:pt>
                <c:pt idx="3439">
                  <c:v>0.37341000000000002</c:v>
                </c:pt>
                <c:pt idx="3440">
                  <c:v>0.37668499999999999</c:v>
                </c:pt>
                <c:pt idx="3441">
                  <c:v>0.37994</c:v>
                </c:pt>
                <c:pt idx="3442">
                  <c:v>0.38319500000000001</c:v>
                </c:pt>
                <c:pt idx="3443">
                  <c:v>0.386438</c:v>
                </c:pt>
                <c:pt idx="3444">
                  <c:v>0.38968900000000001</c:v>
                </c:pt>
                <c:pt idx="3445">
                  <c:v>0.39291900000000002</c:v>
                </c:pt>
                <c:pt idx="3446">
                  <c:v>0.39615800000000001</c:v>
                </c:pt>
                <c:pt idx="3447">
                  <c:v>0.39938400000000002</c:v>
                </c:pt>
                <c:pt idx="3448">
                  <c:v>0.40261000000000002</c:v>
                </c:pt>
                <c:pt idx="3449">
                  <c:v>0.405831</c:v>
                </c:pt>
                <c:pt idx="3450">
                  <c:v>0.40903899999999999</c:v>
                </c:pt>
                <c:pt idx="3451">
                  <c:v>0.41224</c:v>
                </c:pt>
                <c:pt idx="3452">
                  <c:v>0.41544999999999999</c:v>
                </c:pt>
                <c:pt idx="3453">
                  <c:v>0.418632</c:v>
                </c:pt>
                <c:pt idx="3454">
                  <c:v>0.42182999999999998</c:v>
                </c:pt>
                <c:pt idx="3455">
                  <c:v>0.42500700000000002</c:v>
                </c:pt>
                <c:pt idx="3456">
                  <c:v>0.42819299999999999</c:v>
                </c:pt>
                <c:pt idx="3457">
                  <c:v>0.431365</c:v>
                </c:pt>
                <c:pt idx="3458">
                  <c:v>0.43453799999999998</c:v>
                </c:pt>
                <c:pt idx="3459">
                  <c:v>0.43769200000000003</c:v>
                </c:pt>
                <c:pt idx="3460">
                  <c:v>0.44085999999999997</c:v>
                </c:pt>
                <c:pt idx="3461">
                  <c:v>0.44400800000000001</c:v>
                </c:pt>
                <c:pt idx="3462">
                  <c:v>0.44714999999999999</c:v>
                </c:pt>
                <c:pt idx="3463">
                  <c:v>0.450293</c:v>
                </c:pt>
                <c:pt idx="3464">
                  <c:v>0.45343699999999998</c:v>
                </c:pt>
                <c:pt idx="3465">
                  <c:v>0.45656799999999997</c:v>
                </c:pt>
                <c:pt idx="3466">
                  <c:v>0.45969300000000002</c:v>
                </c:pt>
                <c:pt idx="3467">
                  <c:v>0.462812</c:v>
                </c:pt>
                <c:pt idx="3468">
                  <c:v>0.46592499999999998</c:v>
                </c:pt>
                <c:pt idx="3469">
                  <c:v>0.46903800000000001</c:v>
                </c:pt>
                <c:pt idx="3470">
                  <c:v>0.47213899999999998</c:v>
                </c:pt>
                <c:pt idx="3471">
                  <c:v>0.47523300000000002</c:v>
                </c:pt>
                <c:pt idx="3472">
                  <c:v>0.47833599999999998</c:v>
                </c:pt>
                <c:pt idx="3473">
                  <c:v>0.48141099999999998</c:v>
                </c:pt>
                <c:pt idx="3474">
                  <c:v>0.48450100000000001</c:v>
                </c:pt>
                <c:pt idx="3475">
                  <c:v>0.48757899999999998</c:v>
                </c:pt>
                <c:pt idx="3476">
                  <c:v>0.49064999999999998</c:v>
                </c:pt>
                <c:pt idx="3477">
                  <c:v>0.49371500000000001</c:v>
                </c:pt>
                <c:pt idx="3478">
                  <c:v>0.49677300000000002</c:v>
                </c:pt>
                <c:pt idx="3479">
                  <c:v>0.49983300000000003</c:v>
                </c:pt>
                <c:pt idx="3480">
                  <c:v>0.50288699999999997</c:v>
                </c:pt>
                <c:pt idx="3481">
                  <c:v>0.50592700000000002</c:v>
                </c:pt>
                <c:pt idx="3482">
                  <c:v>0.50897599999999998</c:v>
                </c:pt>
                <c:pt idx="3483">
                  <c:v>0.51199700000000004</c:v>
                </c:pt>
                <c:pt idx="3484">
                  <c:v>0.51503299999999996</c:v>
                </c:pt>
                <c:pt idx="3485">
                  <c:v>0.51805599999999996</c:v>
                </c:pt>
                <c:pt idx="3486">
                  <c:v>0.52107300000000001</c:v>
                </c:pt>
                <c:pt idx="3487">
                  <c:v>0.52409099999999997</c:v>
                </c:pt>
                <c:pt idx="3488">
                  <c:v>0.52709499999999998</c:v>
                </c:pt>
                <c:pt idx="3489">
                  <c:v>0.53010100000000004</c:v>
                </c:pt>
                <c:pt idx="3490">
                  <c:v>0.53310000000000002</c:v>
                </c:pt>
                <c:pt idx="3491">
                  <c:v>0.53608699999999998</c:v>
                </c:pt>
                <c:pt idx="3492">
                  <c:v>0.53908100000000003</c:v>
                </c:pt>
                <c:pt idx="3493">
                  <c:v>0.54204799999999997</c:v>
                </c:pt>
                <c:pt idx="3494">
                  <c:v>0.54503599999999996</c:v>
                </c:pt>
                <c:pt idx="3495">
                  <c:v>0.54799799999999999</c:v>
                </c:pt>
                <c:pt idx="3496">
                  <c:v>0.55096800000000001</c:v>
                </c:pt>
                <c:pt idx="3497">
                  <c:v>0.55393099999999995</c:v>
                </c:pt>
                <c:pt idx="3498">
                  <c:v>0.55688099999999996</c:v>
                </c:pt>
                <c:pt idx="3499">
                  <c:v>0.559832</c:v>
                </c:pt>
                <c:pt idx="3500">
                  <c:v>0.56277699999999997</c:v>
                </c:pt>
                <c:pt idx="3501">
                  <c:v>0.565716</c:v>
                </c:pt>
                <c:pt idx="3502">
                  <c:v>0.56864099999999995</c:v>
                </c:pt>
                <c:pt idx="3503">
                  <c:v>0.57156799999999996</c:v>
                </c:pt>
                <c:pt idx="3504">
                  <c:v>0.57449499999999998</c:v>
                </c:pt>
                <c:pt idx="3505">
                  <c:v>0.57741600000000004</c:v>
                </c:pt>
                <c:pt idx="3506">
                  <c:v>0.58033000000000001</c:v>
                </c:pt>
                <c:pt idx="3507">
                  <c:v>0.58322499999999999</c:v>
                </c:pt>
                <c:pt idx="3508">
                  <c:v>0.58613400000000004</c:v>
                </c:pt>
                <c:pt idx="3509">
                  <c:v>0.58902399999999999</c:v>
                </c:pt>
                <c:pt idx="3510">
                  <c:v>0.59192800000000001</c:v>
                </c:pt>
                <c:pt idx="3511">
                  <c:v>0.59479800000000005</c:v>
                </c:pt>
                <c:pt idx="3512">
                  <c:v>0.59768200000000005</c:v>
                </c:pt>
                <c:pt idx="3513">
                  <c:v>0.60056100000000001</c:v>
                </c:pt>
                <c:pt idx="3514">
                  <c:v>0.60342600000000002</c:v>
                </c:pt>
                <c:pt idx="3515">
                  <c:v>0.60628499999999996</c:v>
                </c:pt>
                <c:pt idx="3516">
                  <c:v>0.60915200000000003</c:v>
                </c:pt>
                <c:pt idx="3517">
                  <c:v>0.61200500000000002</c:v>
                </c:pt>
                <c:pt idx="3518">
                  <c:v>0.61485999999999996</c:v>
                </c:pt>
                <c:pt idx="3519">
                  <c:v>0.61769399999999997</c:v>
                </c:pt>
                <c:pt idx="3520">
                  <c:v>0.62053599999999998</c:v>
                </c:pt>
                <c:pt idx="3521">
                  <c:v>0.62336499999999995</c:v>
                </c:pt>
                <c:pt idx="3522">
                  <c:v>0.62619400000000003</c:v>
                </c:pt>
                <c:pt idx="3523">
                  <c:v>0.62901700000000005</c:v>
                </c:pt>
                <c:pt idx="3524">
                  <c:v>0.63183400000000001</c:v>
                </c:pt>
                <c:pt idx="3525">
                  <c:v>0.63463800000000004</c:v>
                </c:pt>
                <c:pt idx="3526">
                  <c:v>0.63744999999999996</c:v>
                </c:pt>
                <c:pt idx="3527">
                  <c:v>0.64024800000000004</c:v>
                </c:pt>
                <c:pt idx="3528">
                  <c:v>0.64305400000000001</c:v>
                </c:pt>
                <c:pt idx="3529">
                  <c:v>0.64583299999999999</c:v>
                </c:pt>
                <c:pt idx="3530">
                  <c:v>0.64861999999999997</c:v>
                </c:pt>
                <c:pt idx="3531">
                  <c:v>0.65139999999999998</c:v>
                </c:pt>
                <c:pt idx="3532">
                  <c:v>0.65418100000000001</c:v>
                </c:pt>
                <c:pt idx="3533">
                  <c:v>0.65694900000000001</c:v>
                </c:pt>
                <c:pt idx="3534">
                  <c:v>0.65971000000000002</c:v>
                </c:pt>
                <c:pt idx="3535">
                  <c:v>0.66247299999999998</c:v>
                </c:pt>
                <c:pt idx="3536">
                  <c:v>0.66522899999999996</c:v>
                </c:pt>
                <c:pt idx="3537">
                  <c:v>0.66797200000000001</c:v>
                </c:pt>
                <c:pt idx="3538">
                  <c:v>0.67072200000000004</c:v>
                </c:pt>
                <c:pt idx="3539">
                  <c:v>0.67344499999999996</c:v>
                </c:pt>
                <c:pt idx="3540">
                  <c:v>0.67618999999999996</c:v>
                </c:pt>
                <c:pt idx="3541">
                  <c:v>0.67891500000000005</c:v>
                </c:pt>
                <c:pt idx="3542">
                  <c:v>0.68164000000000002</c:v>
                </c:pt>
                <c:pt idx="3543">
                  <c:v>0.68435299999999999</c:v>
                </c:pt>
                <c:pt idx="3544">
                  <c:v>0.68707200000000002</c:v>
                </c:pt>
                <c:pt idx="3545">
                  <c:v>0.68977200000000005</c:v>
                </c:pt>
                <c:pt idx="3546">
                  <c:v>0.69247199999999998</c:v>
                </c:pt>
                <c:pt idx="3547">
                  <c:v>0.69516599999999995</c:v>
                </c:pt>
                <c:pt idx="3548">
                  <c:v>0.69786800000000004</c:v>
                </c:pt>
                <c:pt idx="3549">
                  <c:v>0.700542</c:v>
                </c:pt>
                <c:pt idx="3550">
                  <c:v>0.70322399999999996</c:v>
                </c:pt>
                <c:pt idx="3551">
                  <c:v>0.70589299999999999</c:v>
                </c:pt>
                <c:pt idx="3552">
                  <c:v>0.708569</c:v>
                </c:pt>
                <c:pt idx="3553">
                  <c:v>0.71123199999999998</c:v>
                </c:pt>
                <c:pt idx="3554">
                  <c:v>0.713889</c:v>
                </c:pt>
                <c:pt idx="3555">
                  <c:v>0.71654700000000005</c:v>
                </c:pt>
                <c:pt idx="3556">
                  <c:v>0.719198</c:v>
                </c:pt>
                <c:pt idx="3557">
                  <c:v>0.72183600000000003</c:v>
                </c:pt>
                <c:pt idx="3558">
                  <c:v>0.72448100000000004</c:v>
                </c:pt>
                <c:pt idx="3559">
                  <c:v>0.72710699999999995</c:v>
                </c:pt>
                <c:pt idx="3560">
                  <c:v>0.72973900000000003</c:v>
                </c:pt>
                <c:pt idx="3561">
                  <c:v>0.732352</c:v>
                </c:pt>
                <c:pt idx="3562">
                  <c:v>0.73497199999999996</c:v>
                </c:pt>
                <c:pt idx="3563">
                  <c:v>0.73758599999999996</c:v>
                </c:pt>
                <c:pt idx="3564">
                  <c:v>0.740201</c:v>
                </c:pt>
                <c:pt idx="3565">
                  <c:v>0.74279499999999998</c:v>
                </c:pt>
                <c:pt idx="3566">
                  <c:v>0.74539699999999998</c:v>
                </c:pt>
                <c:pt idx="3567">
                  <c:v>0.74798500000000001</c:v>
                </c:pt>
                <c:pt idx="3568">
                  <c:v>0.75057399999999996</c:v>
                </c:pt>
                <c:pt idx="3569">
                  <c:v>0.75315699999999997</c:v>
                </c:pt>
                <c:pt idx="3570">
                  <c:v>0.75573400000000002</c:v>
                </c:pt>
                <c:pt idx="3571">
                  <c:v>0.758297</c:v>
                </c:pt>
                <c:pt idx="3572">
                  <c:v>0.76086799999999999</c:v>
                </c:pt>
                <c:pt idx="3573">
                  <c:v>0.76342500000000002</c:v>
                </c:pt>
                <c:pt idx="3574">
                  <c:v>0.76597599999999999</c:v>
                </c:pt>
                <c:pt idx="3575">
                  <c:v>0.76852799999999999</c:v>
                </c:pt>
                <c:pt idx="3576">
                  <c:v>0.77107300000000001</c:v>
                </c:pt>
                <c:pt idx="3577">
                  <c:v>0.77361199999999997</c:v>
                </c:pt>
                <c:pt idx="3578">
                  <c:v>0.77615100000000004</c:v>
                </c:pt>
                <c:pt idx="3579">
                  <c:v>0.77867699999999995</c:v>
                </c:pt>
                <c:pt idx="3580">
                  <c:v>0.78120400000000001</c:v>
                </c:pt>
                <c:pt idx="3581">
                  <c:v>0.78371800000000003</c:v>
                </c:pt>
                <c:pt idx="3582">
                  <c:v>0.78623200000000004</c:v>
                </c:pt>
                <c:pt idx="3583">
                  <c:v>0.78873899999999997</c:v>
                </c:pt>
                <c:pt idx="3584">
                  <c:v>0.79124700000000003</c:v>
                </c:pt>
                <c:pt idx="3585">
                  <c:v>0.79373499999999997</c:v>
                </c:pt>
                <c:pt idx="3586">
                  <c:v>0.796238</c:v>
                </c:pt>
                <c:pt idx="3587">
                  <c:v>0.79871999999999999</c:v>
                </c:pt>
                <c:pt idx="3588">
                  <c:v>0.80120899999999995</c:v>
                </c:pt>
                <c:pt idx="3589">
                  <c:v>0.80367900000000003</c:v>
                </c:pt>
                <c:pt idx="3590">
                  <c:v>0.80615499999999995</c:v>
                </c:pt>
                <c:pt idx="3591">
                  <c:v>0.80861899999999998</c:v>
                </c:pt>
                <c:pt idx="3592">
                  <c:v>0.811083</c:v>
                </c:pt>
                <c:pt idx="3593">
                  <c:v>0.81353299999999995</c:v>
                </c:pt>
                <c:pt idx="3594">
                  <c:v>0.81599200000000005</c:v>
                </c:pt>
                <c:pt idx="3595">
                  <c:v>0.81842899999999996</c:v>
                </c:pt>
                <c:pt idx="3596">
                  <c:v>0.820882</c:v>
                </c:pt>
                <c:pt idx="3597">
                  <c:v>0.82330700000000001</c:v>
                </c:pt>
                <c:pt idx="3598">
                  <c:v>0.82574599999999998</c:v>
                </c:pt>
                <c:pt idx="3599">
                  <c:v>0.82816500000000004</c:v>
                </c:pt>
                <c:pt idx="3600">
                  <c:v>0.83058500000000002</c:v>
                </c:pt>
                <c:pt idx="3601">
                  <c:v>0.833005</c:v>
                </c:pt>
                <c:pt idx="3602">
                  <c:v>0.83541200000000004</c:v>
                </c:pt>
                <c:pt idx="3603">
                  <c:v>0.83781899999999998</c:v>
                </c:pt>
                <c:pt idx="3604">
                  <c:v>0.84021999999999997</c:v>
                </c:pt>
                <c:pt idx="3605">
                  <c:v>0.84260699999999999</c:v>
                </c:pt>
                <c:pt idx="3606">
                  <c:v>0.84500200000000003</c:v>
                </c:pt>
                <c:pt idx="3607">
                  <c:v>0.84738400000000003</c:v>
                </c:pt>
                <c:pt idx="3608">
                  <c:v>0.84976600000000002</c:v>
                </c:pt>
                <c:pt idx="3609">
                  <c:v>0.85213499999999998</c:v>
                </c:pt>
                <c:pt idx="3610">
                  <c:v>0.85451100000000002</c:v>
                </c:pt>
                <c:pt idx="3611">
                  <c:v>0.85686700000000005</c:v>
                </c:pt>
                <c:pt idx="3612">
                  <c:v>0.85922299999999996</c:v>
                </c:pt>
                <c:pt idx="3613">
                  <c:v>0.86157300000000003</c:v>
                </c:pt>
                <c:pt idx="3614">
                  <c:v>0.86392999999999998</c:v>
                </c:pt>
                <c:pt idx="3615">
                  <c:v>0.86626700000000001</c:v>
                </c:pt>
                <c:pt idx="3616">
                  <c:v>0.86861100000000002</c:v>
                </c:pt>
                <c:pt idx="3617">
                  <c:v>0.87094199999999999</c:v>
                </c:pt>
                <c:pt idx="3618">
                  <c:v>0.87326700000000002</c:v>
                </c:pt>
                <c:pt idx="3619">
                  <c:v>0.87559200000000004</c:v>
                </c:pt>
                <c:pt idx="3620">
                  <c:v>0.87790999999999997</c:v>
                </c:pt>
                <c:pt idx="3621">
                  <c:v>0.88021499999999997</c:v>
                </c:pt>
                <c:pt idx="3622">
                  <c:v>0.88253499999999996</c:v>
                </c:pt>
                <c:pt idx="3623">
                  <c:v>0.88482700000000003</c:v>
                </c:pt>
                <c:pt idx="3624">
                  <c:v>0.88712599999999997</c:v>
                </c:pt>
                <c:pt idx="3625">
                  <c:v>0.88941899999999996</c:v>
                </c:pt>
                <c:pt idx="3626">
                  <c:v>0.891706</c:v>
                </c:pt>
                <c:pt idx="3627">
                  <c:v>0.89398599999999995</c:v>
                </c:pt>
                <c:pt idx="3628">
                  <c:v>0.89626700000000004</c:v>
                </c:pt>
                <c:pt idx="3629">
                  <c:v>0.89853400000000005</c:v>
                </c:pt>
                <c:pt idx="3630">
                  <c:v>0.90080099999999996</c:v>
                </c:pt>
                <c:pt idx="3631">
                  <c:v>0.90306200000000003</c:v>
                </c:pt>
                <c:pt idx="3632">
                  <c:v>0.90531700000000004</c:v>
                </c:pt>
                <c:pt idx="3633">
                  <c:v>0.90755799999999998</c:v>
                </c:pt>
                <c:pt idx="3634">
                  <c:v>0.909806</c:v>
                </c:pt>
                <c:pt idx="3635">
                  <c:v>0.91204799999999997</c:v>
                </c:pt>
                <c:pt idx="3636">
                  <c:v>0.91429099999999996</c:v>
                </c:pt>
                <c:pt idx="3637">
                  <c:v>0.91652</c:v>
                </c:pt>
                <c:pt idx="3638">
                  <c:v>0.91874199999999995</c:v>
                </c:pt>
                <c:pt idx="3639">
                  <c:v>0.92095800000000005</c:v>
                </c:pt>
                <c:pt idx="3640">
                  <c:v>0.92317400000000005</c:v>
                </c:pt>
                <c:pt idx="3641">
                  <c:v>0.92538399999999998</c:v>
                </c:pt>
                <c:pt idx="3642">
                  <c:v>0.92758700000000005</c:v>
                </c:pt>
                <c:pt idx="3643">
                  <c:v>0.92979100000000003</c:v>
                </c:pt>
                <c:pt idx="3644">
                  <c:v>0.93198899999999996</c:v>
                </c:pt>
                <c:pt idx="3645">
                  <c:v>0.934172</c:v>
                </c:pt>
                <c:pt idx="3646">
                  <c:v>0.93636299999999995</c:v>
                </c:pt>
                <c:pt idx="3647">
                  <c:v>0.93854099999999996</c:v>
                </c:pt>
                <c:pt idx="3648">
                  <c:v>0.94071199999999999</c:v>
                </c:pt>
                <c:pt idx="3649">
                  <c:v>0.94287600000000005</c:v>
                </c:pt>
                <c:pt idx="3650">
                  <c:v>0.94504100000000002</c:v>
                </c:pt>
                <c:pt idx="3651">
                  <c:v>0.94720000000000004</c:v>
                </c:pt>
                <c:pt idx="3652">
                  <c:v>0.94935899999999995</c:v>
                </c:pt>
                <c:pt idx="3653">
                  <c:v>0.951511</c:v>
                </c:pt>
                <c:pt idx="3654">
                  <c:v>0.95365</c:v>
                </c:pt>
                <c:pt idx="3655">
                  <c:v>0.955789</c:v>
                </c:pt>
                <c:pt idx="3656">
                  <c:v>0.95792200000000005</c:v>
                </c:pt>
                <c:pt idx="3657">
                  <c:v>0.96004800000000001</c:v>
                </c:pt>
                <c:pt idx="3658">
                  <c:v>0.96217399999999997</c:v>
                </c:pt>
                <c:pt idx="3659">
                  <c:v>0.96429399999999998</c:v>
                </c:pt>
                <c:pt idx="3660">
                  <c:v>0.96640700000000002</c:v>
                </c:pt>
                <c:pt idx="3661">
                  <c:v>0.96851399999999999</c:v>
                </c:pt>
                <c:pt idx="3662">
                  <c:v>0.97062099999999996</c:v>
                </c:pt>
                <c:pt idx="3663">
                  <c:v>0.972715</c:v>
                </c:pt>
                <c:pt idx="3664">
                  <c:v>0.97480900000000004</c:v>
                </c:pt>
                <c:pt idx="3665">
                  <c:v>0.97688900000000001</c:v>
                </c:pt>
                <c:pt idx="3666">
                  <c:v>0.97897699999999999</c:v>
                </c:pt>
                <c:pt idx="3667">
                  <c:v>0.98105100000000001</c:v>
                </c:pt>
                <c:pt idx="3668">
                  <c:v>0.98312600000000006</c:v>
                </c:pt>
                <c:pt idx="3669">
                  <c:v>0.98520099999999999</c:v>
                </c:pt>
                <c:pt idx="3670">
                  <c:v>0.98726199999999997</c:v>
                </c:pt>
                <c:pt idx="3671">
                  <c:v>0.98931000000000002</c:v>
                </c:pt>
                <c:pt idx="3672">
                  <c:v>0.99136500000000005</c:v>
                </c:pt>
                <c:pt idx="3673">
                  <c:v>0.99341400000000002</c:v>
                </c:pt>
                <c:pt idx="3674">
                  <c:v>0.99545600000000001</c:v>
                </c:pt>
                <c:pt idx="3675">
                  <c:v>0.99749100000000002</c:v>
                </c:pt>
                <c:pt idx="3676">
                  <c:v>0.99952700000000005</c:v>
                </c:pt>
                <c:pt idx="3677">
                  <c:v>1.0015499999999999</c:v>
                </c:pt>
                <c:pt idx="3678">
                  <c:v>1.0035799999999999</c:v>
                </c:pt>
                <c:pt idx="3679">
                  <c:v>1.00559</c:v>
                </c:pt>
                <c:pt idx="3680">
                  <c:v>1.0076000000000001</c:v>
                </c:pt>
                <c:pt idx="3681">
                  <c:v>1.0096099999999999</c:v>
                </c:pt>
                <c:pt idx="3682">
                  <c:v>1.01162</c:v>
                </c:pt>
                <c:pt idx="3683">
                  <c:v>1.0136099999999999</c:v>
                </c:pt>
                <c:pt idx="3684">
                  <c:v>1.0156000000000001</c:v>
                </c:pt>
                <c:pt idx="3685">
                  <c:v>1.01759</c:v>
                </c:pt>
                <c:pt idx="3686">
                  <c:v>1.0195700000000001</c:v>
                </c:pt>
                <c:pt idx="3687">
                  <c:v>1.0215399999999999</c:v>
                </c:pt>
                <c:pt idx="3688">
                  <c:v>1.02352</c:v>
                </c:pt>
                <c:pt idx="3689">
                  <c:v>1.0254799999999999</c:v>
                </c:pt>
                <c:pt idx="3690">
                  <c:v>1.02745</c:v>
                </c:pt>
                <c:pt idx="3691">
                  <c:v>1.02939</c:v>
                </c:pt>
                <c:pt idx="3692">
                  <c:v>1.0313600000000001</c:v>
                </c:pt>
                <c:pt idx="3693">
                  <c:v>1.0333000000000001</c:v>
                </c:pt>
                <c:pt idx="3694">
                  <c:v>1.0352399999999999</c:v>
                </c:pt>
                <c:pt idx="3695">
                  <c:v>1.0371699999999999</c:v>
                </c:pt>
                <c:pt idx="3696">
                  <c:v>1.03912</c:v>
                </c:pt>
                <c:pt idx="3697">
                  <c:v>1.0410299999999999</c:v>
                </c:pt>
                <c:pt idx="3698">
                  <c:v>1.0429600000000001</c:v>
                </c:pt>
                <c:pt idx="3699">
                  <c:v>1.04487</c:v>
                </c:pt>
                <c:pt idx="3700">
                  <c:v>1.0467900000000001</c:v>
                </c:pt>
                <c:pt idx="3701">
                  <c:v>1.0486899999999999</c:v>
                </c:pt>
                <c:pt idx="3702">
                  <c:v>1.0505899999999999</c:v>
                </c:pt>
                <c:pt idx="3703">
                  <c:v>1.0524800000000001</c:v>
                </c:pt>
                <c:pt idx="3704">
                  <c:v>1.0543800000000001</c:v>
                </c:pt>
                <c:pt idx="3705">
                  <c:v>1.05626</c:v>
                </c:pt>
                <c:pt idx="3706">
                  <c:v>1.0581499999999999</c:v>
                </c:pt>
                <c:pt idx="3707">
                  <c:v>1.06002</c:v>
                </c:pt>
                <c:pt idx="3708">
                  <c:v>1.0619000000000001</c:v>
                </c:pt>
                <c:pt idx="3709">
                  <c:v>1.06376</c:v>
                </c:pt>
                <c:pt idx="3710">
                  <c:v>1.0656300000000001</c:v>
                </c:pt>
                <c:pt idx="3711">
                  <c:v>1.06748</c:v>
                </c:pt>
                <c:pt idx="3712">
                  <c:v>1.0693299999999999</c:v>
                </c:pt>
                <c:pt idx="3713">
                  <c:v>1.07118</c:v>
                </c:pt>
                <c:pt idx="3714">
                  <c:v>1.0730200000000001</c:v>
                </c:pt>
                <c:pt idx="3715">
                  <c:v>1.0748500000000001</c:v>
                </c:pt>
                <c:pt idx="3716">
                  <c:v>1.0766899999999999</c:v>
                </c:pt>
                <c:pt idx="3717">
                  <c:v>1.0785</c:v>
                </c:pt>
                <c:pt idx="3718">
                  <c:v>1.0803400000000001</c:v>
                </c:pt>
                <c:pt idx="3719">
                  <c:v>1.0821400000000001</c:v>
                </c:pt>
                <c:pt idx="3720">
                  <c:v>1.08396</c:v>
                </c:pt>
                <c:pt idx="3721">
                  <c:v>1.0857600000000001</c:v>
                </c:pt>
                <c:pt idx="3722">
                  <c:v>1.0875699999999999</c:v>
                </c:pt>
                <c:pt idx="3723">
                  <c:v>1.08935</c:v>
                </c:pt>
                <c:pt idx="3724">
                  <c:v>1.0911500000000001</c:v>
                </c:pt>
                <c:pt idx="3725">
                  <c:v>1.09294</c:v>
                </c:pt>
                <c:pt idx="3726">
                  <c:v>1.0947199999999999</c:v>
                </c:pt>
                <c:pt idx="3727">
                  <c:v>1.0965</c:v>
                </c:pt>
                <c:pt idx="3728">
                  <c:v>1.0982700000000001</c:v>
                </c:pt>
                <c:pt idx="3729">
                  <c:v>1.1000300000000001</c:v>
                </c:pt>
                <c:pt idx="3730">
                  <c:v>1.1017999999999999</c:v>
                </c:pt>
                <c:pt idx="3731">
                  <c:v>1.10355</c:v>
                </c:pt>
                <c:pt idx="3732">
                  <c:v>1.1052999999999999</c:v>
                </c:pt>
                <c:pt idx="3733">
                  <c:v>1.1070500000000001</c:v>
                </c:pt>
                <c:pt idx="3734">
                  <c:v>1.1087899999999999</c:v>
                </c:pt>
                <c:pt idx="3735">
                  <c:v>1.11053</c:v>
                </c:pt>
                <c:pt idx="3736">
                  <c:v>1.11226</c:v>
                </c:pt>
                <c:pt idx="3737">
                  <c:v>1.11398</c:v>
                </c:pt>
                <c:pt idx="3738">
                  <c:v>1.11571</c:v>
                </c:pt>
                <c:pt idx="3739">
                  <c:v>1.1174299999999999</c:v>
                </c:pt>
                <c:pt idx="3740">
                  <c:v>1.11913</c:v>
                </c:pt>
                <c:pt idx="3741">
                  <c:v>1.1208400000000001</c:v>
                </c:pt>
                <c:pt idx="3742">
                  <c:v>1.1225499999999999</c:v>
                </c:pt>
                <c:pt idx="3743">
                  <c:v>1.1242399999999999</c:v>
                </c:pt>
                <c:pt idx="3744">
                  <c:v>1.1259300000000001</c:v>
                </c:pt>
                <c:pt idx="3745">
                  <c:v>1.1276200000000001</c:v>
                </c:pt>
                <c:pt idx="3746">
                  <c:v>1.1293</c:v>
                </c:pt>
                <c:pt idx="3747">
                  <c:v>1.1309800000000001</c:v>
                </c:pt>
                <c:pt idx="3748">
                  <c:v>1.1326499999999999</c:v>
                </c:pt>
                <c:pt idx="3749">
                  <c:v>1.13432</c:v>
                </c:pt>
                <c:pt idx="3750">
                  <c:v>1.13598</c:v>
                </c:pt>
                <c:pt idx="3751">
                  <c:v>1.13764</c:v>
                </c:pt>
                <c:pt idx="3752">
                  <c:v>1.1392899999999999</c:v>
                </c:pt>
                <c:pt idx="3753">
                  <c:v>1.14093</c:v>
                </c:pt>
                <c:pt idx="3754">
                  <c:v>1.1425799999999999</c:v>
                </c:pt>
                <c:pt idx="3755">
                  <c:v>1.14422</c:v>
                </c:pt>
                <c:pt idx="3756">
                  <c:v>1.14585</c:v>
                </c:pt>
                <c:pt idx="3757">
                  <c:v>1.14747</c:v>
                </c:pt>
                <c:pt idx="3758">
                  <c:v>1.1491</c:v>
                </c:pt>
                <c:pt idx="3759">
                  <c:v>1.1507099999999999</c:v>
                </c:pt>
                <c:pt idx="3760">
                  <c:v>1.1523300000000001</c:v>
                </c:pt>
                <c:pt idx="3761">
                  <c:v>1.15394</c:v>
                </c:pt>
                <c:pt idx="3762">
                  <c:v>1.15554</c:v>
                </c:pt>
                <c:pt idx="3763">
                  <c:v>1.1571400000000001</c:v>
                </c:pt>
                <c:pt idx="3764">
                  <c:v>1.15873</c:v>
                </c:pt>
                <c:pt idx="3765">
                  <c:v>1.16032</c:v>
                </c:pt>
                <c:pt idx="3766">
                  <c:v>1.1618999999999999</c:v>
                </c:pt>
                <c:pt idx="3767">
                  <c:v>1.1634800000000001</c:v>
                </c:pt>
                <c:pt idx="3768">
                  <c:v>1.16506</c:v>
                </c:pt>
                <c:pt idx="3769">
                  <c:v>1.16662</c:v>
                </c:pt>
                <c:pt idx="3770">
                  <c:v>1.1681900000000001</c:v>
                </c:pt>
                <c:pt idx="3771">
                  <c:v>1.1697500000000001</c:v>
                </c:pt>
                <c:pt idx="3772">
                  <c:v>1.1713</c:v>
                </c:pt>
                <c:pt idx="3773">
                  <c:v>1.1728400000000001</c:v>
                </c:pt>
                <c:pt idx="3774">
                  <c:v>1.17439</c:v>
                </c:pt>
                <c:pt idx="3775">
                  <c:v>1.1759299999999999</c:v>
                </c:pt>
                <c:pt idx="3776">
                  <c:v>1.17746</c:v>
                </c:pt>
                <c:pt idx="3777">
                  <c:v>1.1789799999999999</c:v>
                </c:pt>
                <c:pt idx="3778">
                  <c:v>1.1805099999999999</c:v>
                </c:pt>
                <c:pt idx="3779">
                  <c:v>1.18204</c:v>
                </c:pt>
                <c:pt idx="3780">
                  <c:v>1.1835500000000001</c:v>
                </c:pt>
                <c:pt idx="3781">
                  <c:v>1.1850499999999999</c:v>
                </c:pt>
                <c:pt idx="3782">
                  <c:v>1.1865600000000001</c:v>
                </c:pt>
                <c:pt idx="3783">
                  <c:v>1.1880599999999999</c:v>
                </c:pt>
                <c:pt idx="3784">
                  <c:v>1.1895500000000001</c:v>
                </c:pt>
                <c:pt idx="3785">
                  <c:v>1.1910400000000001</c:v>
                </c:pt>
                <c:pt idx="3786">
                  <c:v>1.1925300000000001</c:v>
                </c:pt>
                <c:pt idx="3787">
                  <c:v>1.194</c:v>
                </c:pt>
                <c:pt idx="3788">
                  <c:v>1.1954899999999999</c:v>
                </c:pt>
                <c:pt idx="3789">
                  <c:v>1.19695</c:v>
                </c:pt>
                <c:pt idx="3790">
                  <c:v>1.19842</c:v>
                </c:pt>
                <c:pt idx="3791">
                  <c:v>1.19987</c:v>
                </c:pt>
                <c:pt idx="3792">
                  <c:v>1.20133</c:v>
                </c:pt>
                <c:pt idx="3793">
                  <c:v>1.20278</c:v>
                </c:pt>
                <c:pt idx="3794">
                  <c:v>1.2042299999999999</c:v>
                </c:pt>
                <c:pt idx="3795">
                  <c:v>1.20567</c:v>
                </c:pt>
                <c:pt idx="3796">
                  <c:v>1.2071099999999999</c:v>
                </c:pt>
                <c:pt idx="3797">
                  <c:v>1.2085399999999999</c:v>
                </c:pt>
                <c:pt idx="3798">
                  <c:v>1.20997</c:v>
                </c:pt>
                <c:pt idx="3799">
                  <c:v>1.2113799999999999</c:v>
                </c:pt>
                <c:pt idx="3800">
                  <c:v>1.2128000000000001</c:v>
                </c:pt>
                <c:pt idx="3801">
                  <c:v>1.21421</c:v>
                </c:pt>
                <c:pt idx="3802">
                  <c:v>1.2156199999999999</c:v>
                </c:pt>
                <c:pt idx="3803">
                  <c:v>1.2170099999999999</c:v>
                </c:pt>
                <c:pt idx="3804">
                  <c:v>1.2184200000000001</c:v>
                </c:pt>
                <c:pt idx="3805">
                  <c:v>1.2198</c:v>
                </c:pt>
                <c:pt idx="3806">
                  <c:v>1.2212000000000001</c:v>
                </c:pt>
                <c:pt idx="3807">
                  <c:v>1.22258</c:v>
                </c:pt>
                <c:pt idx="3808">
                  <c:v>1.2239599999999999</c:v>
                </c:pt>
                <c:pt idx="3809">
                  <c:v>1.22532</c:v>
                </c:pt>
                <c:pt idx="3810">
                  <c:v>1.2266999999999999</c:v>
                </c:pt>
                <c:pt idx="3811">
                  <c:v>1.2280599999999999</c:v>
                </c:pt>
                <c:pt idx="3812">
                  <c:v>1.2294099999999999</c:v>
                </c:pt>
                <c:pt idx="3813">
                  <c:v>1.2307699999999999</c:v>
                </c:pt>
                <c:pt idx="3814">
                  <c:v>1.2321200000000001</c:v>
                </c:pt>
                <c:pt idx="3815">
                  <c:v>1.23346</c:v>
                </c:pt>
                <c:pt idx="3816">
                  <c:v>1.2347999999999999</c:v>
                </c:pt>
                <c:pt idx="3817">
                  <c:v>1.23613</c:v>
                </c:pt>
                <c:pt idx="3818">
                  <c:v>1.23746</c:v>
                </c:pt>
                <c:pt idx="3819">
                  <c:v>1.2387900000000001</c:v>
                </c:pt>
                <c:pt idx="3820">
                  <c:v>1.24011</c:v>
                </c:pt>
                <c:pt idx="3821">
                  <c:v>1.24142</c:v>
                </c:pt>
                <c:pt idx="3822">
                  <c:v>1.2427299999999999</c:v>
                </c:pt>
                <c:pt idx="3823">
                  <c:v>1.24403</c:v>
                </c:pt>
                <c:pt idx="3824">
                  <c:v>1.24533</c:v>
                </c:pt>
                <c:pt idx="3825">
                  <c:v>1.2466200000000001</c:v>
                </c:pt>
                <c:pt idx="3826">
                  <c:v>1.2479199999999999</c:v>
                </c:pt>
                <c:pt idx="3827">
                  <c:v>1.2492000000000001</c:v>
                </c:pt>
                <c:pt idx="3828">
                  <c:v>1.25048</c:v>
                </c:pt>
                <c:pt idx="3829">
                  <c:v>1.2517499999999999</c:v>
                </c:pt>
                <c:pt idx="3830">
                  <c:v>1.2530300000000001</c:v>
                </c:pt>
                <c:pt idx="3831">
                  <c:v>1.2542899999999999</c:v>
                </c:pt>
                <c:pt idx="3832">
                  <c:v>1.2555499999999999</c:v>
                </c:pt>
                <c:pt idx="3833">
                  <c:v>1.25681</c:v>
                </c:pt>
                <c:pt idx="3834">
                  <c:v>1.25807</c:v>
                </c:pt>
                <c:pt idx="3835">
                  <c:v>1.2593000000000001</c:v>
                </c:pt>
                <c:pt idx="3836">
                  <c:v>1.2605500000000001</c:v>
                </c:pt>
                <c:pt idx="3837">
                  <c:v>1.26179</c:v>
                </c:pt>
                <c:pt idx="3838">
                  <c:v>1.26302</c:v>
                </c:pt>
                <c:pt idx="3839">
                  <c:v>1.26424</c:v>
                </c:pt>
                <c:pt idx="3840">
                  <c:v>1.2654700000000001</c:v>
                </c:pt>
                <c:pt idx="3841">
                  <c:v>1.26668</c:v>
                </c:pt>
                <c:pt idx="3842">
                  <c:v>1.26789</c:v>
                </c:pt>
                <c:pt idx="3843">
                  <c:v>1.2690999999999999</c:v>
                </c:pt>
                <c:pt idx="3844">
                  <c:v>1.2703100000000001</c:v>
                </c:pt>
                <c:pt idx="3845">
                  <c:v>1.2715000000000001</c:v>
                </c:pt>
                <c:pt idx="3846">
                  <c:v>1.2726999999999999</c:v>
                </c:pt>
                <c:pt idx="3847">
                  <c:v>1.27389</c:v>
                </c:pt>
                <c:pt idx="3848">
                  <c:v>1.2750699999999999</c:v>
                </c:pt>
                <c:pt idx="3849">
                  <c:v>1.27624</c:v>
                </c:pt>
                <c:pt idx="3850">
                  <c:v>1.27742</c:v>
                </c:pt>
                <c:pt idx="3851">
                  <c:v>1.27858</c:v>
                </c:pt>
                <c:pt idx="3852">
                  <c:v>1.27976</c:v>
                </c:pt>
                <c:pt idx="3853">
                  <c:v>1.2808999999999999</c:v>
                </c:pt>
                <c:pt idx="3854">
                  <c:v>1.28207</c:v>
                </c:pt>
                <c:pt idx="3855">
                  <c:v>1.2831999999999999</c:v>
                </c:pt>
                <c:pt idx="3856">
                  <c:v>1.2843599999999999</c:v>
                </c:pt>
                <c:pt idx="3857">
                  <c:v>1.2855000000000001</c:v>
                </c:pt>
                <c:pt idx="3858">
                  <c:v>1.28664</c:v>
                </c:pt>
                <c:pt idx="3859">
                  <c:v>1.28776</c:v>
                </c:pt>
                <c:pt idx="3860">
                  <c:v>1.2888900000000001</c:v>
                </c:pt>
                <c:pt idx="3861">
                  <c:v>1.2900199999999999</c:v>
                </c:pt>
                <c:pt idx="3862">
                  <c:v>1.2911300000000001</c:v>
                </c:pt>
                <c:pt idx="3863">
                  <c:v>1.29223</c:v>
                </c:pt>
                <c:pt idx="3864">
                  <c:v>1.29335</c:v>
                </c:pt>
                <c:pt idx="3865">
                  <c:v>1.29444</c:v>
                </c:pt>
                <c:pt idx="3866">
                  <c:v>1.2955399999999999</c:v>
                </c:pt>
                <c:pt idx="3867">
                  <c:v>1.2966299999999999</c:v>
                </c:pt>
                <c:pt idx="3868">
                  <c:v>1.29772</c:v>
                </c:pt>
                <c:pt idx="3869">
                  <c:v>1.2988</c:v>
                </c:pt>
                <c:pt idx="3870">
                  <c:v>1.2998799999999999</c:v>
                </c:pt>
                <c:pt idx="3871">
                  <c:v>1.3009599999999999</c:v>
                </c:pt>
                <c:pt idx="3872">
                  <c:v>1.30203</c:v>
                </c:pt>
                <c:pt idx="3873">
                  <c:v>1.30308</c:v>
                </c:pt>
                <c:pt idx="3874">
                  <c:v>1.3041499999999999</c:v>
                </c:pt>
                <c:pt idx="3875">
                  <c:v>1.3051900000000001</c:v>
                </c:pt>
                <c:pt idx="3876">
                  <c:v>1.3062499999999999</c:v>
                </c:pt>
                <c:pt idx="3877">
                  <c:v>1.30728</c:v>
                </c:pt>
                <c:pt idx="3878">
                  <c:v>1.30833</c:v>
                </c:pt>
                <c:pt idx="3879">
                  <c:v>1.3093600000000001</c:v>
                </c:pt>
                <c:pt idx="3880">
                  <c:v>1.3104</c:v>
                </c:pt>
                <c:pt idx="3881">
                  <c:v>1.31142</c:v>
                </c:pt>
                <c:pt idx="3882">
                  <c:v>1.3124400000000001</c:v>
                </c:pt>
                <c:pt idx="3883">
                  <c:v>1.3134600000000001</c:v>
                </c:pt>
                <c:pt idx="3884">
                  <c:v>1.31447</c:v>
                </c:pt>
                <c:pt idx="3885">
                  <c:v>1.31548</c:v>
                </c:pt>
                <c:pt idx="3886">
                  <c:v>1.31647</c:v>
                </c:pt>
                <c:pt idx="3887">
                  <c:v>1.3174699999999999</c:v>
                </c:pt>
                <c:pt idx="3888">
                  <c:v>1.31847</c:v>
                </c:pt>
                <c:pt idx="3889">
                  <c:v>1.31945</c:v>
                </c:pt>
                <c:pt idx="3890">
                  <c:v>1.32043</c:v>
                </c:pt>
                <c:pt idx="3891">
                  <c:v>1.32141</c:v>
                </c:pt>
                <c:pt idx="3892">
                  <c:v>1.32239</c:v>
                </c:pt>
                <c:pt idx="3893">
                  <c:v>1.32334</c:v>
                </c:pt>
                <c:pt idx="3894">
                  <c:v>1.3243100000000001</c:v>
                </c:pt>
                <c:pt idx="3895">
                  <c:v>1.3252699999999999</c:v>
                </c:pt>
                <c:pt idx="3896">
                  <c:v>1.32623</c:v>
                </c:pt>
                <c:pt idx="3897">
                  <c:v>1.32717</c:v>
                </c:pt>
                <c:pt idx="3898">
                  <c:v>1.3281099999999999</c:v>
                </c:pt>
                <c:pt idx="3899">
                  <c:v>1.3290500000000001</c:v>
                </c:pt>
                <c:pt idx="3900">
                  <c:v>1.3299799999999999</c:v>
                </c:pt>
                <c:pt idx="3901">
                  <c:v>1.3309200000000001</c:v>
                </c:pt>
                <c:pt idx="3902">
                  <c:v>1.33185</c:v>
                </c:pt>
                <c:pt idx="3903">
                  <c:v>1.3327599999999999</c:v>
                </c:pt>
                <c:pt idx="3904">
                  <c:v>1.33368</c:v>
                </c:pt>
                <c:pt idx="3905">
                  <c:v>1.3345899999999999</c:v>
                </c:pt>
                <c:pt idx="3906">
                  <c:v>1.3354999999999999</c:v>
                </c:pt>
                <c:pt idx="3907">
                  <c:v>1.33639</c:v>
                </c:pt>
                <c:pt idx="3908">
                  <c:v>1.3372900000000001</c:v>
                </c:pt>
                <c:pt idx="3909">
                  <c:v>1.3381799999999999</c:v>
                </c:pt>
                <c:pt idx="3910">
                  <c:v>1.33907</c:v>
                </c:pt>
                <c:pt idx="3911">
                  <c:v>1.33995</c:v>
                </c:pt>
                <c:pt idx="3912">
                  <c:v>1.34083</c:v>
                </c:pt>
                <c:pt idx="3913">
                  <c:v>1.3416999999999999</c:v>
                </c:pt>
                <c:pt idx="3914">
                  <c:v>1.34257</c:v>
                </c:pt>
                <c:pt idx="3915">
                  <c:v>1.3434299999999999</c:v>
                </c:pt>
                <c:pt idx="3916">
                  <c:v>1.3443000000000001</c:v>
                </c:pt>
                <c:pt idx="3917">
                  <c:v>1.34514</c:v>
                </c:pt>
                <c:pt idx="3918">
                  <c:v>1.34599</c:v>
                </c:pt>
                <c:pt idx="3919">
                  <c:v>1.34684</c:v>
                </c:pt>
                <c:pt idx="3920">
                  <c:v>1.3476900000000001</c:v>
                </c:pt>
                <c:pt idx="3921">
                  <c:v>1.3485100000000001</c:v>
                </c:pt>
                <c:pt idx="3922">
                  <c:v>1.34934</c:v>
                </c:pt>
                <c:pt idx="3923">
                  <c:v>1.3501700000000001</c:v>
                </c:pt>
                <c:pt idx="3924">
                  <c:v>1.3509899999999999</c:v>
                </c:pt>
                <c:pt idx="3925">
                  <c:v>1.35181</c:v>
                </c:pt>
                <c:pt idx="3926">
                  <c:v>1.3526199999999999</c:v>
                </c:pt>
                <c:pt idx="3927">
                  <c:v>1.3534200000000001</c:v>
                </c:pt>
                <c:pt idx="3928">
                  <c:v>1.35422</c:v>
                </c:pt>
                <c:pt idx="3929">
                  <c:v>1.3550199999999999</c:v>
                </c:pt>
                <c:pt idx="3930">
                  <c:v>1.35581</c:v>
                </c:pt>
                <c:pt idx="3931">
                  <c:v>1.3566</c:v>
                </c:pt>
                <c:pt idx="3932">
                  <c:v>1.3573900000000001</c:v>
                </c:pt>
                <c:pt idx="3933">
                  <c:v>1.35816</c:v>
                </c:pt>
                <c:pt idx="3934">
                  <c:v>1.35894</c:v>
                </c:pt>
                <c:pt idx="3935">
                  <c:v>1.3596999999999999</c:v>
                </c:pt>
                <c:pt idx="3936">
                  <c:v>1.3604799999999999</c:v>
                </c:pt>
                <c:pt idx="3937">
                  <c:v>1.3612299999999999</c:v>
                </c:pt>
                <c:pt idx="3938">
                  <c:v>1.36198</c:v>
                </c:pt>
                <c:pt idx="3939">
                  <c:v>1.36273</c:v>
                </c:pt>
                <c:pt idx="3940">
                  <c:v>1.36348</c:v>
                </c:pt>
                <c:pt idx="3941">
                  <c:v>1.36422</c:v>
                </c:pt>
                <c:pt idx="3942">
                  <c:v>1.3649500000000001</c:v>
                </c:pt>
                <c:pt idx="3943">
                  <c:v>1.36568</c:v>
                </c:pt>
                <c:pt idx="3944">
                  <c:v>1.3664099999999999</c:v>
                </c:pt>
                <c:pt idx="3945">
                  <c:v>1.36713</c:v>
                </c:pt>
                <c:pt idx="3946">
                  <c:v>1.3678399999999999</c:v>
                </c:pt>
                <c:pt idx="3947">
                  <c:v>1.36856</c:v>
                </c:pt>
                <c:pt idx="3948">
                  <c:v>1.36927</c:v>
                </c:pt>
                <c:pt idx="3949">
                  <c:v>1.3699699999999999</c:v>
                </c:pt>
                <c:pt idx="3950">
                  <c:v>1.3706700000000001</c:v>
                </c:pt>
                <c:pt idx="3951">
                  <c:v>1.3713599999999999</c:v>
                </c:pt>
                <c:pt idx="3952">
                  <c:v>1.3720600000000001</c:v>
                </c:pt>
                <c:pt idx="3953">
                  <c:v>1.37273</c:v>
                </c:pt>
                <c:pt idx="3954">
                  <c:v>1.3734200000000001</c:v>
                </c:pt>
                <c:pt idx="3955">
                  <c:v>1.37409</c:v>
                </c:pt>
                <c:pt idx="3956">
                  <c:v>1.37476</c:v>
                </c:pt>
                <c:pt idx="3957">
                  <c:v>1.3754200000000001</c:v>
                </c:pt>
                <c:pt idx="3958">
                  <c:v>1.37609</c:v>
                </c:pt>
                <c:pt idx="3959">
                  <c:v>1.3767400000000001</c:v>
                </c:pt>
                <c:pt idx="3960">
                  <c:v>1.3774</c:v>
                </c:pt>
                <c:pt idx="3961">
                  <c:v>1.3780399999999999</c:v>
                </c:pt>
                <c:pt idx="3962">
                  <c:v>1.3786799999999999</c:v>
                </c:pt>
                <c:pt idx="3963">
                  <c:v>1.3793200000000001</c:v>
                </c:pt>
                <c:pt idx="3964">
                  <c:v>1.37995</c:v>
                </c:pt>
                <c:pt idx="3965">
                  <c:v>1.3805799999999999</c:v>
                </c:pt>
                <c:pt idx="3966">
                  <c:v>1.3812</c:v>
                </c:pt>
                <c:pt idx="3967">
                  <c:v>1.38182</c:v>
                </c:pt>
                <c:pt idx="3968">
                  <c:v>1.3824399999999999</c:v>
                </c:pt>
                <c:pt idx="3969">
                  <c:v>1.38304</c:v>
                </c:pt>
                <c:pt idx="3970">
                  <c:v>1.38365</c:v>
                </c:pt>
                <c:pt idx="3971">
                  <c:v>1.38425</c:v>
                </c:pt>
                <c:pt idx="3972">
                  <c:v>1.3848400000000001</c:v>
                </c:pt>
                <c:pt idx="3973">
                  <c:v>1.3854299999999999</c:v>
                </c:pt>
                <c:pt idx="3974">
                  <c:v>1.38602</c:v>
                </c:pt>
                <c:pt idx="3975">
                  <c:v>1.3866000000000001</c:v>
                </c:pt>
                <c:pt idx="3976">
                  <c:v>1.3871800000000001</c:v>
                </c:pt>
                <c:pt idx="3977">
                  <c:v>1.38775</c:v>
                </c:pt>
                <c:pt idx="3978">
                  <c:v>1.38832</c:v>
                </c:pt>
                <c:pt idx="3979">
                  <c:v>1.3888799999999999</c:v>
                </c:pt>
                <c:pt idx="3980">
                  <c:v>1.38944</c:v>
                </c:pt>
                <c:pt idx="3981">
                  <c:v>1.3899900000000001</c:v>
                </c:pt>
                <c:pt idx="3982">
                  <c:v>1.3905400000000001</c:v>
                </c:pt>
                <c:pt idx="3983">
                  <c:v>1.3910800000000001</c:v>
                </c:pt>
                <c:pt idx="3984">
                  <c:v>1.3916200000000001</c:v>
                </c:pt>
                <c:pt idx="3985">
                  <c:v>1.39215</c:v>
                </c:pt>
                <c:pt idx="3986">
                  <c:v>1.39269</c:v>
                </c:pt>
                <c:pt idx="3987">
                  <c:v>1.3932100000000001</c:v>
                </c:pt>
                <c:pt idx="3988">
                  <c:v>1.3937299999999999</c:v>
                </c:pt>
                <c:pt idx="3989">
                  <c:v>1.3942399999999999</c:v>
                </c:pt>
                <c:pt idx="3990">
                  <c:v>1.3947700000000001</c:v>
                </c:pt>
                <c:pt idx="3991">
                  <c:v>1.3952599999999999</c:v>
                </c:pt>
                <c:pt idx="3992">
                  <c:v>1.39577</c:v>
                </c:pt>
                <c:pt idx="3993">
                  <c:v>1.3962699999999999</c:v>
                </c:pt>
                <c:pt idx="3994">
                  <c:v>1.3967499999999999</c:v>
                </c:pt>
                <c:pt idx="3995">
                  <c:v>1.39724</c:v>
                </c:pt>
                <c:pt idx="3996">
                  <c:v>1.3977299999999999</c:v>
                </c:pt>
                <c:pt idx="3997">
                  <c:v>1.3982000000000001</c:v>
                </c:pt>
                <c:pt idx="3998">
                  <c:v>1.3986799999999999</c:v>
                </c:pt>
                <c:pt idx="3999">
                  <c:v>1.3991499999999999</c:v>
                </c:pt>
                <c:pt idx="4000">
                  <c:v>1.3996200000000001</c:v>
                </c:pt>
                <c:pt idx="4001">
                  <c:v>1.4000699999999999</c:v>
                </c:pt>
                <c:pt idx="4002">
                  <c:v>1.4005399999999999</c:v>
                </c:pt>
                <c:pt idx="4003">
                  <c:v>1.4009799999999999</c:v>
                </c:pt>
                <c:pt idx="4004">
                  <c:v>1.40143</c:v>
                </c:pt>
                <c:pt idx="4005">
                  <c:v>1.4018699999999999</c:v>
                </c:pt>
                <c:pt idx="4006">
                  <c:v>1.4023099999999999</c:v>
                </c:pt>
                <c:pt idx="4007">
                  <c:v>1.4027400000000001</c:v>
                </c:pt>
                <c:pt idx="4008">
                  <c:v>1.4031800000000001</c:v>
                </c:pt>
                <c:pt idx="4009">
                  <c:v>1.4035899999999999</c:v>
                </c:pt>
                <c:pt idx="4010">
                  <c:v>1.40401</c:v>
                </c:pt>
                <c:pt idx="4011">
                  <c:v>1.40442</c:v>
                </c:pt>
                <c:pt idx="4012">
                  <c:v>1.40483</c:v>
                </c:pt>
                <c:pt idx="4013">
                  <c:v>1.40524</c:v>
                </c:pt>
                <c:pt idx="4014">
                  <c:v>1.40564</c:v>
                </c:pt>
                <c:pt idx="4015">
                  <c:v>1.40604</c:v>
                </c:pt>
                <c:pt idx="4016">
                  <c:v>1.4064300000000001</c:v>
                </c:pt>
                <c:pt idx="4017">
                  <c:v>1.4068099999999999</c:v>
                </c:pt>
                <c:pt idx="4018">
                  <c:v>1.4071899999999999</c:v>
                </c:pt>
                <c:pt idx="4019">
                  <c:v>1.4075599999999999</c:v>
                </c:pt>
                <c:pt idx="4020">
                  <c:v>1.40794</c:v>
                </c:pt>
                <c:pt idx="4021">
                  <c:v>1.40831</c:v>
                </c:pt>
                <c:pt idx="4022">
                  <c:v>1.4086799999999999</c:v>
                </c:pt>
                <c:pt idx="4023">
                  <c:v>1.40903</c:v>
                </c:pt>
                <c:pt idx="4024">
                  <c:v>1.4093899999999999</c:v>
                </c:pt>
                <c:pt idx="4025">
                  <c:v>1.4097299999999999</c:v>
                </c:pt>
                <c:pt idx="4026">
                  <c:v>1.41008</c:v>
                </c:pt>
                <c:pt idx="4027">
                  <c:v>1.4104099999999999</c:v>
                </c:pt>
                <c:pt idx="4028">
                  <c:v>1.4107499999999999</c:v>
                </c:pt>
                <c:pt idx="4029">
                  <c:v>1.41109</c:v>
                </c:pt>
                <c:pt idx="4030">
                  <c:v>1.4114199999999999</c:v>
                </c:pt>
                <c:pt idx="4031">
                  <c:v>1.4117299999999999</c:v>
                </c:pt>
                <c:pt idx="4032">
                  <c:v>1.41205</c:v>
                </c:pt>
                <c:pt idx="4033">
                  <c:v>1.4123600000000001</c:v>
                </c:pt>
                <c:pt idx="4034">
                  <c:v>1.4126700000000001</c:v>
                </c:pt>
                <c:pt idx="4035">
                  <c:v>1.4129700000000001</c:v>
                </c:pt>
                <c:pt idx="4036">
                  <c:v>1.41327</c:v>
                </c:pt>
                <c:pt idx="4037">
                  <c:v>1.4135599999999999</c:v>
                </c:pt>
                <c:pt idx="4038">
                  <c:v>1.4138500000000001</c:v>
                </c:pt>
                <c:pt idx="4039">
                  <c:v>1.41414</c:v>
                </c:pt>
                <c:pt idx="4040">
                  <c:v>1.4144300000000001</c:v>
                </c:pt>
                <c:pt idx="4041">
                  <c:v>1.4147000000000001</c:v>
                </c:pt>
                <c:pt idx="4042">
                  <c:v>1.4149700000000001</c:v>
                </c:pt>
                <c:pt idx="4043">
                  <c:v>1.4152400000000001</c:v>
                </c:pt>
                <c:pt idx="4044">
                  <c:v>1.4155</c:v>
                </c:pt>
                <c:pt idx="4045">
                  <c:v>1.4157500000000001</c:v>
                </c:pt>
                <c:pt idx="4046">
                  <c:v>1.4160200000000001</c:v>
                </c:pt>
                <c:pt idx="4047">
                  <c:v>1.4162600000000001</c:v>
                </c:pt>
                <c:pt idx="4048">
                  <c:v>1.4165099999999999</c:v>
                </c:pt>
                <c:pt idx="4049">
                  <c:v>1.4167400000000001</c:v>
                </c:pt>
                <c:pt idx="4050">
                  <c:v>1.4169799999999999</c:v>
                </c:pt>
                <c:pt idx="4051">
                  <c:v>1.4172</c:v>
                </c:pt>
                <c:pt idx="4052">
                  <c:v>1.41743</c:v>
                </c:pt>
                <c:pt idx="4053">
                  <c:v>1.4176500000000001</c:v>
                </c:pt>
                <c:pt idx="4054">
                  <c:v>1.41787</c:v>
                </c:pt>
                <c:pt idx="4055">
                  <c:v>1.4180699999999999</c:v>
                </c:pt>
                <c:pt idx="4056">
                  <c:v>1.41828</c:v>
                </c:pt>
                <c:pt idx="4057">
                  <c:v>1.41849</c:v>
                </c:pt>
                <c:pt idx="4058">
                  <c:v>1.41869</c:v>
                </c:pt>
                <c:pt idx="4059">
                  <c:v>1.4188700000000001</c:v>
                </c:pt>
                <c:pt idx="4060">
                  <c:v>1.4190700000000001</c:v>
                </c:pt>
                <c:pt idx="4061">
                  <c:v>1.4192499999999999</c:v>
                </c:pt>
                <c:pt idx="4062">
                  <c:v>1.41943</c:v>
                </c:pt>
                <c:pt idx="4063">
                  <c:v>1.4196</c:v>
                </c:pt>
                <c:pt idx="4064">
                  <c:v>1.41978</c:v>
                </c:pt>
                <c:pt idx="4065">
                  <c:v>1.41994</c:v>
                </c:pt>
                <c:pt idx="4066">
                  <c:v>1.4200999999999999</c:v>
                </c:pt>
                <c:pt idx="4067">
                  <c:v>1.4202600000000001</c:v>
                </c:pt>
                <c:pt idx="4068">
                  <c:v>1.42042</c:v>
                </c:pt>
                <c:pt idx="4069">
                  <c:v>1.42055</c:v>
                </c:pt>
                <c:pt idx="4070">
                  <c:v>1.4207000000000001</c:v>
                </c:pt>
                <c:pt idx="4071">
                  <c:v>1.4208400000000001</c:v>
                </c:pt>
                <c:pt idx="4072">
                  <c:v>1.4209799999999999</c:v>
                </c:pt>
                <c:pt idx="4073">
                  <c:v>1.4211100000000001</c:v>
                </c:pt>
                <c:pt idx="4074">
                  <c:v>1.4212400000000001</c:v>
                </c:pt>
                <c:pt idx="4075">
                  <c:v>1.42134</c:v>
                </c:pt>
                <c:pt idx="4076">
                  <c:v>1.42147</c:v>
                </c:pt>
                <c:pt idx="4077">
                  <c:v>1.4215800000000001</c:v>
                </c:pt>
                <c:pt idx="4078">
                  <c:v>1.4216899999999999</c:v>
                </c:pt>
                <c:pt idx="4079">
                  <c:v>1.4217900000000001</c:v>
                </c:pt>
                <c:pt idx="4080">
                  <c:v>1.4218900000000001</c:v>
                </c:pt>
                <c:pt idx="4081">
                  <c:v>1.42198</c:v>
                </c:pt>
                <c:pt idx="4082">
                  <c:v>1.4220699999999999</c:v>
                </c:pt>
                <c:pt idx="4083">
                  <c:v>1.42215</c:v>
                </c:pt>
                <c:pt idx="4084">
                  <c:v>1.4222300000000001</c:v>
                </c:pt>
                <c:pt idx="4085">
                  <c:v>1.4222999999999999</c:v>
                </c:pt>
                <c:pt idx="4086">
                  <c:v>1.42238</c:v>
                </c:pt>
                <c:pt idx="4087">
                  <c:v>1.4224399999999999</c:v>
                </c:pt>
                <c:pt idx="4088">
                  <c:v>1.4225000000000001</c:v>
                </c:pt>
                <c:pt idx="4089">
                  <c:v>1.42256</c:v>
                </c:pt>
                <c:pt idx="4090">
                  <c:v>1.42262</c:v>
                </c:pt>
                <c:pt idx="4091">
                  <c:v>1.42266</c:v>
                </c:pt>
                <c:pt idx="4092">
                  <c:v>1.4227099999999999</c:v>
                </c:pt>
                <c:pt idx="4093">
                  <c:v>1.42275</c:v>
                </c:pt>
                <c:pt idx="4094">
                  <c:v>1.4227799999999999</c:v>
                </c:pt>
                <c:pt idx="4095">
                  <c:v>1.4228099999999999</c:v>
                </c:pt>
                <c:pt idx="4096">
                  <c:v>1.4228400000000001</c:v>
                </c:pt>
                <c:pt idx="4097">
                  <c:v>1.4228499999999999</c:v>
                </c:pt>
                <c:pt idx="4098">
                  <c:v>1.4228700000000001</c:v>
                </c:pt>
                <c:pt idx="4099">
                  <c:v>1.4228799999999999</c:v>
                </c:pt>
                <c:pt idx="4100">
                  <c:v>1.42289</c:v>
                </c:pt>
                <c:pt idx="4101">
                  <c:v>1.42289</c:v>
                </c:pt>
                <c:pt idx="4102">
                  <c:v>1.42289</c:v>
                </c:pt>
                <c:pt idx="4103">
                  <c:v>1.4228700000000001</c:v>
                </c:pt>
                <c:pt idx="4104">
                  <c:v>1.4228700000000001</c:v>
                </c:pt>
                <c:pt idx="4105">
                  <c:v>1.4228499999999999</c:v>
                </c:pt>
                <c:pt idx="4106">
                  <c:v>1.4228400000000001</c:v>
                </c:pt>
                <c:pt idx="4107">
                  <c:v>1.4228000000000001</c:v>
                </c:pt>
                <c:pt idx="4108">
                  <c:v>1.4227700000000001</c:v>
                </c:pt>
                <c:pt idx="4109">
                  <c:v>1.42275</c:v>
                </c:pt>
                <c:pt idx="4110">
                  <c:v>1.4227099999999999</c:v>
                </c:pt>
                <c:pt idx="4111">
                  <c:v>1.42266</c:v>
                </c:pt>
                <c:pt idx="4112">
                  <c:v>1.42262</c:v>
                </c:pt>
                <c:pt idx="4113">
                  <c:v>1.4225699999999999</c:v>
                </c:pt>
                <c:pt idx="4114">
                  <c:v>1.4225099999999999</c:v>
                </c:pt>
                <c:pt idx="4115">
                  <c:v>1.4224399999999999</c:v>
                </c:pt>
                <c:pt idx="4116">
                  <c:v>1.42239</c:v>
                </c:pt>
                <c:pt idx="4117">
                  <c:v>1.42231</c:v>
                </c:pt>
                <c:pt idx="4118">
                  <c:v>1.4222399999999999</c:v>
                </c:pt>
                <c:pt idx="4119">
                  <c:v>1.4221600000000001</c:v>
                </c:pt>
                <c:pt idx="4120">
                  <c:v>1.4220699999999999</c:v>
                </c:pt>
                <c:pt idx="4121">
                  <c:v>1.4219900000000001</c:v>
                </c:pt>
                <c:pt idx="4122">
                  <c:v>1.4218999999999999</c:v>
                </c:pt>
                <c:pt idx="4123">
                  <c:v>1.4218</c:v>
                </c:pt>
                <c:pt idx="4124">
                  <c:v>1.42171</c:v>
                </c:pt>
                <c:pt idx="4125">
                  <c:v>1.4215899999999999</c:v>
                </c:pt>
                <c:pt idx="4126">
                  <c:v>1.4214899999999999</c:v>
                </c:pt>
                <c:pt idx="4127">
                  <c:v>1.42137</c:v>
                </c:pt>
                <c:pt idx="4128">
                  <c:v>1.4212400000000001</c:v>
                </c:pt>
                <c:pt idx="4129">
                  <c:v>1.4211199999999999</c:v>
                </c:pt>
                <c:pt idx="4130">
                  <c:v>1.421</c:v>
                </c:pt>
                <c:pt idx="4131">
                  <c:v>1.42086</c:v>
                </c:pt>
                <c:pt idx="4132">
                  <c:v>1.4207399999999999</c:v>
                </c:pt>
                <c:pt idx="4133">
                  <c:v>1.42058</c:v>
                </c:pt>
                <c:pt idx="4134">
                  <c:v>1.4204399999999999</c:v>
                </c:pt>
                <c:pt idx="4135">
                  <c:v>1.4202900000000001</c:v>
                </c:pt>
                <c:pt idx="4136">
                  <c:v>1.42014</c:v>
                </c:pt>
                <c:pt idx="4137">
                  <c:v>1.41997</c:v>
                </c:pt>
                <c:pt idx="4138">
                  <c:v>1.41981</c:v>
                </c:pt>
                <c:pt idx="4139">
                  <c:v>1.4196299999999999</c:v>
                </c:pt>
                <c:pt idx="4140">
                  <c:v>1.41947</c:v>
                </c:pt>
                <c:pt idx="4141">
                  <c:v>1.4192899999999999</c:v>
                </c:pt>
                <c:pt idx="4142">
                  <c:v>1.4191100000000001</c:v>
                </c:pt>
                <c:pt idx="4143">
                  <c:v>1.41892</c:v>
                </c:pt>
                <c:pt idx="4144">
                  <c:v>1.4187399999999999</c:v>
                </c:pt>
                <c:pt idx="4145">
                  <c:v>1.4185300000000001</c:v>
                </c:pt>
                <c:pt idx="4146">
                  <c:v>1.41835</c:v>
                </c:pt>
                <c:pt idx="4147">
                  <c:v>1.4181299999999999</c:v>
                </c:pt>
                <c:pt idx="4148">
                  <c:v>1.4179299999999999</c:v>
                </c:pt>
                <c:pt idx="4149">
                  <c:v>1.41771</c:v>
                </c:pt>
                <c:pt idx="4150">
                  <c:v>1.4175</c:v>
                </c:pt>
                <c:pt idx="4151">
                  <c:v>1.41726</c:v>
                </c:pt>
                <c:pt idx="4152">
                  <c:v>1.4170499999999999</c:v>
                </c:pt>
                <c:pt idx="4153">
                  <c:v>1.4168099999999999</c:v>
                </c:pt>
                <c:pt idx="4154">
                  <c:v>1.41658</c:v>
                </c:pt>
                <c:pt idx="4155">
                  <c:v>1.4163300000000001</c:v>
                </c:pt>
                <c:pt idx="4156">
                  <c:v>1.4160900000000001</c:v>
                </c:pt>
                <c:pt idx="4157">
                  <c:v>1.41584</c:v>
                </c:pt>
                <c:pt idx="4158">
                  <c:v>1.4155899999999999</c:v>
                </c:pt>
                <c:pt idx="4159">
                  <c:v>1.41533</c:v>
                </c:pt>
                <c:pt idx="4160">
                  <c:v>1.4150700000000001</c:v>
                </c:pt>
                <c:pt idx="4161">
                  <c:v>1.4148000000000001</c:v>
                </c:pt>
                <c:pt idx="4162">
                  <c:v>1.4145300000000001</c:v>
                </c:pt>
                <c:pt idx="4163">
                  <c:v>1.4142600000000001</c:v>
                </c:pt>
                <c:pt idx="4164">
                  <c:v>1.41398</c:v>
                </c:pt>
                <c:pt idx="4165">
                  <c:v>1.4136899999999999</c:v>
                </c:pt>
                <c:pt idx="4166">
                  <c:v>1.4134</c:v>
                </c:pt>
                <c:pt idx="4167">
                  <c:v>1.4131</c:v>
                </c:pt>
                <c:pt idx="4168">
                  <c:v>1.4128099999999999</c:v>
                </c:pt>
                <c:pt idx="4169">
                  <c:v>1.4125099999999999</c:v>
                </c:pt>
                <c:pt idx="4170">
                  <c:v>1.4121999999999999</c:v>
                </c:pt>
                <c:pt idx="4171">
                  <c:v>1.4118900000000001</c:v>
                </c:pt>
                <c:pt idx="4172">
                  <c:v>1.41157</c:v>
                </c:pt>
                <c:pt idx="4173">
                  <c:v>1.4112499999999999</c:v>
                </c:pt>
                <c:pt idx="4174">
                  <c:v>1.41093</c:v>
                </c:pt>
                <c:pt idx="4175">
                  <c:v>1.4106000000000001</c:v>
                </c:pt>
                <c:pt idx="4176">
                  <c:v>1.4102600000000001</c:v>
                </c:pt>
                <c:pt idx="4177">
                  <c:v>1.4099299999999999</c:v>
                </c:pt>
                <c:pt idx="4178">
                  <c:v>1.4095899999999999</c:v>
                </c:pt>
                <c:pt idx="4179">
                  <c:v>1.40923</c:v>
                </c:pt>
                <c:pt idx="4180">
                  <c:v>1.40889</c:v>
                </c:pt>
                <c:pt idx="4181">
                  <c:v>1.4085300000000001</c:v>
                </c:pt>
                <c:pt idx="4182">
                  <c:v>1.4081699999999999</c:v>
                </c:pt>
                <c:pt idx="4183">
                  <c:v>1.4077999999999999</c:v>
                </c:pt>
                <c:pt idx="4184">
                  <c:v>1.4074500000000001</c:v>
                </c:pt>
                <c:pt idx="4185">
                  <c:v>1.40706</c:v>
                </c:pt>
                <c:pt idx="4186">
                  <c:v>1.4066799999999999</c:v>
                </c:pt>
                <c:pt idx="4187">
                  <c:v>1.4063000000000001</c:v>
                </c:pt>
                <c:pt idx="4188">
                  <c:v>1.40591</c:v>
                </c:pt>
                <c:pt idx="4189">
                  <c:v>1.4055299999999999</c:v>
                </c:pt>
                <c:pt idx="4190">
                  <c:v>1.4051400000000001</c:v>
                </c:pt>
                <c:pt idx="4191">
                  <c:v>1.40472</c:v>
                </c:pt>
                <c:pt idx="4192">
                  <c:v>1.4043300000000001</c:v>
                </c:pt>
                <c:pt idx="4193">
                  <c:v>1.40391</c:v>
                </c:pt>
                <c:pt idx="4194">
                  <c:v>1.40351</c:v>
                </c:pt>
                <c:pt idx="4195">
                  <c:v>1.4030899999999999</c:v>
                </c:pt>
                <c:pt idx="4196">
                  <c:v>1.40266</c:v>
                </c:pt>
                <c:pt idx="4197">
                  <c:v>1.4022300000000001</c:v>
                </c:pt>
                <c:pt idx="4198">
                  <c:v>1.4017999999999999</c:v>
                </c:pt>
                <c:pt idx="4199">
                  <c:v>1.40137</c:v>
                </c:pt>
                <c:pt idx="4200">
                  <c:v>1.40093</c:v>
                </c:pt>
                <c:pt idx="4201">
                  <c:v>1.40049</c:v>
                </c:pt>
                <c:pt idx="4202">
                  <c:v>1.40004</c:v>
                </c:pt>
                <c:pt idx="4203">
                  <c:v>1.39958</c:v>
                </c:pt>
                <c:pt idx="4204">
                  <c:v>1.39913</c:v>
                </c:pt>
                <c:pt idx="4205">
                  <c:v>1.39866</c:v>
                </c:pt>
                <c:pt idx="4206">
                  <c:v>1.3982000000000001</c:v>
                </c:pt>
                <c:pt idx="4207">
                  <c:v>1.3977200000000001</c:v>
                </c:pt>
                <c:pt idx="4208">
                  <c:v>1.3972500000000001</c:v>
                </c:pt>
                <c:pt idx="4209">
                  <c:v>1.3967799999999999</c:v>
                </c:pt>
                <c:pt idx="4210">
                  <c:v>1.39628</c:v>
                </c:pt>
                <c:pt idx="4211">
                  <c:v>1.3957999999999999</c:v>
                </c:pt>
                <c:pt idx="4212">
                  <c:v>1.3953100000000001</c:v>
                </c:pt>
                <c:pt idx="4213">
                  <c:v>1.3948100000000001</c:v>
                </c:pt>
                <c:pt idx="4214">
                  <c:v>1.3943099999999999</c:v>
                </c:pt>
                <c:pt idx="4215">
                  <c:v>1.3937999999999999</c:v>
                </c:pt>
                <c:pt idx="4216">
                  <c:v>1.3932899999999999</c:v>
                </c:pt>
                <c:pt idx="4217">
                  <c:v>1.3927700000000001</c:v>
                </c:pt>
                <c:pt idx="4218">
                  <c:v>1.3922600000000001</c:v>
                </c:pt>
                <c:pt idx="4219">
                  <c:v>1.39174</c:v>
                </c:pt>
                <c:pt idx="4220">
                  <c:v>1.3912100000000001</c:v>
                </c:pt>
                <c:pt idx="4221">
                  <c:v>1.3906700000000001</c:v>
                </c:pt>
                <c:pt idx="4222">
                  <c:v>1.3901399999999999</c:v>
                </c:pt>
                <c:pt idx="4223">
                  <c:v>1.3895900000000001</c:v>
                </c:pt>
                <c:pt idx="4224">
                  <c:v>1.3890499999999999</c:v>
                </c:pt>
                <c:pt idx="4225">
                  <c:v>1.3885000000000001</c:v>
                </c:pt>
                <c:pt idx="4226">
                  <c:v>1.38794</c:v>
                </c:pt>
                <c:pt idx="4227">
                  <c:v>1.3873899999999999</c:v>
                </c:pt>
                <c:pt idx="4228">
                  <c:v>1.3868199999999999</c:v>
                </c:pt>
                <c:pt idx="4229">
                  <c:v>1.38626</c:v>
                </c:pt>
                <c:pt idx="4230">
                  <c:v>1.3856900000000001</c:v>
                </c:pt>
                <c:pt idx="4231">
                  <c:v>1.3851100000000001</c:v>
                </c:pt>
                <c:pt idx="4232">
                  <c:v>1.38453</c:v>
                </c:pt>
                <c:pt idx="4233">
                  <c:v>1.3839399999999999</c:v>
                </c:pt>
                <c:pt idx="4234">
                  <c:v>1.3833500000000001</c:v>
                </c:pt>
                <c:pt idx="4235">
                  <c:v>1.38276</c:v>
                </c:pt>
                <c:pt idx="4236">
                  <c:v>1.3821699999999999</c:v>
                </c:pt>
                <c:pt idx="4237">
                  <c:v>1.3815599999999999</c:v>
                </c:pt>
                <c:pt idx="4238">
                  <c:v>1.38096</c:v>
                </c:pt>
                <c:pt idx="4239">
                  <c:v>1.3803399999999999</c:v>
                </c:pt>
                <c:pt idx="4240">
                  <c:v>1.3797299999999999</c:v>
                </c:pt>
                <c:pt idx="4241">
                  <c:v>1.3791100000000001</c:v>
                </c:pt>
                <c:pt idx="4242">
                  <c:v>1.37849</c:v>
                </c:pt>
                <c:pt idx="4243">
                  <c:v>1.37785</c:v>
                </c:pt>
                <c:pt idx="4244">
                  <c:v>1.37723</c:v>
                </c:pt>
                <c:pt idx="4245">
                  <c:v>1.3765799999999999</c:v>
                </c:pt>
                <c:pt idx="4246">
                  <c:v>1.37595</c:v>
                </c:pt>
                <c:pt idx="4247">
                  <c:v>1.3752899999999999</c:v>
                </c:pt>
                <c:pt idx="4248">
                  <c:v>1.3746499999999999</c:v>
                </c:pt>
                <c:pt idx="4249">
                  <c:v>1.37399</c:v>
                </c:pt>
                <c:pt idx="4250">
                  <c:v>1.3733299999999999</c:v>
                </c:pt>
                <c:pt idx="4251">
                  <c:v>1.3726700000000001</c:v>
                </c:pt>
                <c:pt idx="4252">
                  <c:v>1.3720000000000001</c:v>
                </c:pt>
                <c:pt idx="4253">
                  <c:v>1.3713200000000001</c:v>
                </c:pt>
                <c:pt idx="4254">
                  <c:v>1.3706499999999999</c:v>
                </c:pt>
                <c:pt idx="4255">
                  <c:v>1.3699699999999999</c:v>
                </c:pt>
                <c:pt idx="4256">
                  <c:v>1.3692800000000001</c:v>
                </c:pt>
                <c:pt idx="4257">
                  <c:v>1.36859</c:v>
                </c:pt>
                <c:pt idx="4258">
                  <c:v>1.3678999999999999</c:v>
                </c:pt>
                <c:pt idx="4259">
                  <c:v>1.3672</c:v>
                </c:pt>
                <c:pt idx="4260">
                  <c:v>1.3665099999999999</c:v>
                </c:pt>
                <c:pt idx="4261">
                  <c:v>1.3657900000000001</c:v>
                </c:pt>
                <c:pt idx="4262">
                  <c:v>1.3650800000000001</c:v>
                </c:pt>
                <c:pt idx="4263">
                  <c:v>1.36436</c:v>
                </c:pt>
                <c:pt idx="4264">
                  <c:v>1.36364</c:v>
                </c:pt>
                <c:pt idx="4265">
                  <c:v>1.3629199999999999</c:v>
                </c:pt>
                <c:pt idx="4266">
                  <c:v>1.36219</c:v>
                </c:pt>
                <c:pt idx="4267">
                  <c:v>1.3614599999999999</c:v>
                </c:pt>
                <c:pt idx="4268">
                  <c:v>1.3607199999999999</c:v>
                </c:pt>
                <c:pt idx="4269">
                  <c:v>1.35998</c:v>
                </c:pt>
                <c:pt idx="4270">
                  <c:v>1.3592299999999999</c:v>
                </c:pt>
                <c:pt idx="4271">
                  <c:v>1.3584799999999999</c:v>
                </c:pt>
                <c:pt idx="4272">
                  <c:v>1.3577300000000001</c:v>
                </c:pt>
                <c:pt idx="4273">
                  <c:v>1.3569599999999999</c:v>
                </c:pt>
                <c:pt idx="4274">
                  <c:v>1.3562000000000001</c:v>
                </c:pt>
                <c:pt idx="4275">
                  <c:v>1.3554299999999999</c:v>
                </c:pt>
                <c:pt idx="4276">
                  <c:v>1.35466</c:v>
                </c:pt>
                <c:pt idx="4277">
                  <c:v>1.35388</c:v>
                </c:pt>
                <c:pt idx="4278">
                  <c:v>1.3531</c:v>
                </c:pt>
                <c:pt idx="4279">
                  <c:v>1.35232</c:v>
                </c:pt>
                <c:pt idx="4280">
                  <c:v>1.3515299999999999</c:v>
                </c:pt>
                <c:pt idx="4281">
                  <c:v>1.3507400000000001</c:v>
                </c:pt>
                <c:pt idx="4282">
                  <c:v>1.3499399999999999</c:v>
                </c:pt>
                <c:pt idx="4283">
                  <c:v>1.3491200000000001</c:v>
                </c:pt>
                <c:pt idx="4284">
                  <c:v>1.34833</c:v>
                </c:pt>
                <c:pt idx="4285">
                  <c:v>1.34751</c:v>
                </c:pt>
                <c:pt idx="4286">
                  <c:v>1.3467</c:v>
                </c:pt>
                <c:pt idx="4287">
                  <c:v>1.3458699999999999</c:v>
                </c:pt>
                <c:pt idx="4288">
                  <c:v>1.3450500000000001</c:v>
                </c:pt>
                <c:pt idx="4289">
                  <c:v>1.34422</c:v>
                </c:pt>
                <c:pt idx="4290">
                  <c:v>1.3433999999999999</c:v>
                </c:pt>
                <c:pt idx="4291">
                  <c:v>1.3425499999999999</c:v>
                </c:pt>
                <c:pt idx="4292">
                  <c:v>1.34171</c:v>
                </c:pt>
                <c:pt idx="4293">
                  <c:v>1.34087</c:v>
                </c:pt>
                <c:pt idx="4294">
                  <c:v>1.34002</c:v>
                </c:pt>
                <c:pt idx="4295">
                  <c:v>1.3391599999999999</c:v>
                </c:pt>
                <c:pt idx="4296">
                  <c:v>1.3383</c:v>
                </c:pt>
                <c:pt idx="4297">
                  <c:v>1.33744</c:v>
                </c:pt>
                <c:pt idx="4298">
                  <c:v>1.33657</c:v>
                </c:pt>
                <c:pt idx="4299">
                  <c:v>1.3357000000000001</c:v>
                </c:pt>
                <c:pt idx="4300">
                  <c:v>1.3348199999999999</c:v>
                </c:pt>
                <c:pt idx="4301">
                  <c:v>1.3339399999999999</c:v>
                </c:pt>
                <c:pt idx="4302">
                  <c:v>1.3330599999999999</c:v>
                </c:pt>
                <c:pt idx="4303">
                  <c:v>1.3321700000000001</c:v>
                </c:pt>
                <c:pt idx="4304">
                  <c:v>1.33128</c:v>
                </c:pt>
                <c:pt idx="4305">
                  <c:v>1.3303700000000001</c:v>
                </c:pt>
                <c:pt idx="4306">
                  <c:v>1.32948</c:v>
                </c:pt>
                <c:pt idx="4307">
                  <c:v>1.32857</c:v>
                </c:pt>
                <c:pt idx="4308">
                  <c:v>1.3276600000000001</c:v>
                </c:pt>
                <c:pt idx="4309">
                  <c:v>1.3267500000000001</c:v>
                </c:pt>
                <c:pt idx="4310">
                  <c:v>1.3258300000000001</c:v>
                </c:pt>
                <c:pt idx="4311">
                  <c:v>1.3249</c:v>
                </c:pt>
                <c:pt idx="4312">
                  <c:v>1.3239700000000001</c:v>
                </c:pt>
                <c:pt idx="4313">
                  <c:v>1.32304</c:v>
                </c:pt>
                <c:pt idx="4314">
                  <c:v>1.3221000000000001</c:v>
                </c:pt>
                <c:pt idx="4315">
                  <c:v>1.3211599999999999</c:v>
                </c:pt>
                <c:pt idx="4316">
                  <c:v>1.3202100000000001</c:v>
                </c:pt>
                <c:pt idx="4317">
                  <c:v>1.3192699999999999</c:v>
                </c:pt>
                <c:pt idx="4318">
                  <c:v>1.3183100000000001</c:v>
                </c:pt>
                <c:pt idx="4319">
                  <c:v>1.3173600000000001</c:v>
                </c:pt>
                <c:pt idx="4320">
                  <c:v>1.3164</c:v>
                </c:pt>
                <c:pt idx="4321">
                  <c:v>1.3154300000000001</c:v>
                </c:pt>
                <c:pt idx="4322">
                  <c:v>1.31446</c:v>
                </c:pt>
                <c:pt idx="4323">
                  <c:v>1.31348</c:v>
                </c:pt>
                <c:pt idx="4324">
                  <c:v>1.3125</c:v>
                </c:pt>
                <c:pt idx="4325">
                  <c:v>1.31152</c:v>
                </c:pt>
                <c:pt idx="4326">
                  <c:v>1.31053</c:v>
                </c:pt>
                <c:pt idx="4327">
                  <c:v>1.3095300000000001</c:v>
                </c:pt>
                <c:pt idx="4328">
                  <c:v>1.30854</c:v>
                </c:pt>
                <c:pt idx="4329">
                  <c:v>1.3075300000000001</c:v>
                </c:pt>
                <c:pt idx="4330">
                  <c:v>1.30654</c:v>
                </c:pt>
                <c:pt idx="4331">
                  <c:v>1.3055300000000001</c:v>
                </c:pt>
                <c:pt idx="4332">
                  <c:v>1.3045100000000001</c:v>
                </c:pt>
                <c:pt idx="4333">
                  <c:v>1.3035000000000001</c:v>
                </c:pt>
                <c:pt idx="4334">
                  <c:v>1.3024800000000001</c:v>
                </c:pt>
                <c:pt idx="4335">
                  <c:v>1.3014399999999999</c:v>
                </c:pt>
                <c:pt idx="4336">
                  <c:v>1.3004199999999999</c:v>
                </c:pt>
                <c:pt idx="4337">
                  <c:v>1.29938</c:v>
                </c:pt>
                <c:pt idx="4338">
                  <c:v>1.29834</c:v>
                </c:pt>
                <c:pt idx="4339">
                  <c:v>1.2972900000000001</c:v>
                </c:pt>
                <c:pt idx="4340">
                  <c:v>1.29626</c:v>
                </c:pt>
                <c:pt idx="4341">
                  <c:v>1.2951900000000001</c:v>
                </c:pt>
                <c:pt idx="4342">
                  <c:v>1.2941400000000001</c:v>
                </c:pt>
                <c:pt idx="4343">
                  <c:v>1.29308</c:v>
                </c:pt>
                <c:pt idx="4344">
                  <c:v>1.2920199999999999</c:v>
                </c:pt>
                <c:pt idx="4345">
                  <c:v>1.29094</c:v>
                </c:pt>
                <c:pt idx="4346">
                  <c:v>1.2898700000000001</c:v>
                </c:pt>
                <c:pt idx="4347">
                  <c:v>1.2887900000000001</c:v>
                </c:pt>
                <c:pt idx="4348">
                  <c:v>1.2877099999999999</c:v>
                </c:pt>
                <c:pt idx="4349">
                  <c:v>1.2866200000000001</c:v>
                </c:pt>
                <c:pt idx="4350">
                  <c:v>1.2855399999999999</c:v>
                </c:pt>
                <c:pt idx="4351">
                  <c:v>1.28444</c:v>
                </c:pt>
                <c:pt idx="4352">
                  <c:v>1.2833399999999999</c:v>
                </c:pt>
                <c:pt idx="4353">
                  <c:v>1.28224</c:v>
                </c:pt>
                <c:pt idx="4354">
                  <c:v>1.2811300000000001</c:v>
                </c:pt>
                <c:pt idx="4355">
                  <c:v>1.2800100000000001</c:v>
                </c:pt>
                <c:pt idx="4356">
                  <c:v>1.2788999999999999</c:v>
                </c:pt>
                <c:pt idx="4357">
                  <c:v>1.2777799999999999</c:v>
                </c:pt>
                <c:pt idx="4358">
                  <c:v>1.2766599999999999</c:v>
                </c:pt>
                <c:pt idx="4359">
                  <c:v>1.27552</c:v>
                </c:pt>
                <c:pt idx="4360">
                  <c:v>1.2744</c:v>
                </c:pt>
                <c:pt idx="4361">
                  <c:v>1.27325</c:v>
                </c:pt>
                <c:pt idx="4362">
                  <c:v>1.2721100000000001</c:v>
                </c:pt>
                <c:pt idx="4363">
                  <c:v>1.2709699999999999</c:v>
                </c:pt>
                <c:pt idx="4364">
                  <c:v>1.2698199999999999</c:v>
                </c:pt>
                <c:pt idx="4365">
                  <c:v>1.26867</c:v>
                </c:pt>
                <c:pt idx="4366">
                  <c:v>1.2675000000000001</c:v>
                </c:pt>
                <c:pt idx="4367">
                  <c:v>1.26634</c:v>
                </c:pt>
                <c:pt idx="4368">
                  <c:v>1.26518</c:v>
                </c:pt>
                <c:pt idx="4369">
                  <c:v>1.264</c:v>
                </c:pt>
                <c:pt idx="4370">
                  <c:v>1.2628299999999999</c:v>
                </c:pt>
                <c:pt idx="4371">
                  <c:v>1.2616499999999999</c:v>
                </c:pt>
                <c:pt idx="4372">
                  <c:v>1.2604599999999999</c:v>
                </c:pt>
                <c:pt idx="4373">
                  <c:v>1.2592699999999999</c:v>
                </c:pt>
                <c:pt idx="4374">
                  <c:v>1.2580800000000001</c:v>
                </c:pt>
                <c:pt idx="4375">
                  <c:v>1.2568900000000001</c:v>
                </c:pt>
                <c:pt idx="4376">
                  <c:v>1.25569</c:v>
                </c:pt>
                <c:pt idx="4377">
                  <c:v>1.25448</c:v>
                </c:pt>
                <c:pt idx="4378">
                  <c:v>1.2532700000000001</c:v>
                </c:pt>
                <c:pt idx="4379">
                  <c:v>1.2520500000000001</c:v>
                </c:pt>
                <c:pt idx="4380">
                  <c:v>1.25084</c:v>
                </c:pt>
                <c:pt idx="4381">
                  <c:v>1.2496100000000001</c:v>
                </c:pt>
                <c:pt idx="4382">
                  <c:v>1.2483900000000001</c:v>
                </c:pt>
                <c:pt idx="4383">
                  <c:v>1.24715</c:v>
                </c:pt>
                <c:pt idx="4384">
                  <c:v>1.2459199999999999</c:v>
                </c:pt>
                <c:pt idx="4385">
                  <c:v>1.24468</c:v>
                </c:pt>
                <c:pt idx="4386">
                  <c:v>1.2434400000000001</c:v>
                </c:pt>
                <c:pt idx="4387">
                  <c:v>1.2421899999999999</c:v>
                </c:pt>
                <c:pt idx="4388">
                  <c:v>1.2409399999999999</c:v>
                </c:pt>
                <c:pt idx="4389">
                  <c:v>1.2396799999999999</c:v>
                </c:pt>
                <c:pt idx="4390">
                  <c:v>1.2384299999999999</c:v>
                </c:pt>
                <c:pt idx="4391">
                  <c:v>1.23716</c:v>
                </c:pt>
                <c:pt idx="4392">
                  <c:v>1.2358899999999999</c:v>
                </c:pt>
                <c:pt idx="4393">
                  <c:v>1.23461</c:v>
                </c:pt>
                <c:pt idx="4394">
                  <c:v>1.2333400000000001</c:v>
                </c:pt>
                <c:pt idx="4395">
                  <c:v>1.2320500000000001</c:v>
                </c:pt>
                <c:pt idx="4396">
                  <c:v>1.2307699999999999</c:v>
                </c:pt>
                <c:pt idx="4397">
                  <c:v>1.2294700000000001</c:v>
                </c:pt>
                <c:pt idx="4398">
                  <c:v>1.22818</c:v>
                </c:pt>
                <c:pt idx="4399">
                  <c:v>1.22688</c:v>
                </c:pt>
                <c:pt idx="4400">
                  <c:v>1.2255799999999999</c:v>
                </c:pt>
                <c:pt idx="4401">
                  <c:v>1.22428</c:v>
                </c:pt>
                <c:pt idx="4402">
                  <c:v>1.2229699999999999</c:v>
                </c:pt>
                <c:pt idx="4403">
                  <c:v>1.2216499999999999</c:v>
                </c:pt>
                <c:pt idx="4404">
                  <c:v>1.2203299999999999</c:v>
                </c:pt>
                <c:pt idx="4405">
                  <c:v>1.2190000000000001</c:v>
                </c:pt>
                <c:pt idx="4406">
                  <c:v>1.2176800000000001</c:v>
                </c:pt>
                <c:pt idx="4407">
                  <c:v>1.21634</c:v>
                </c:pt>
                <c:pt idx="4408">
                  <c:v>1.21502</c:v>
                </c:pt>
                <c:pt idx="4409">
                  <c:v>1.21367</c:v>
                </c:pt>
                <c:pt idx="4410">
                  <c:v>1.2123299999999999</c:v>
                </c:pt>
                <c:pt idx="4411">
                  <c:v>1.2109700000000001</c:v>
                </c:pt>
                <c:pt idx="4412">
                  <c:v>1.2096199999999999</c:v>
                </c:pt>
                <c:pt idx="4413">
                  <c:v>1.2082599999999999</c:v>
                </c:pt>
                <c:pt idx="4414">
                  <c:v>1.2069099999999999</c:v>
                </c:pt>
                <c:pt idx="4415">
                  <c:v>1.2055400000000001</c:v>
                </c:pt>
                <c:pt idx="4416">
                  <c:v>1.20417</c:v>
                </c:pt>
                <c:pt idx="4417">
                  <c:v>1.20279</c:v>
                </c:pt>
                <c:pt idx="4418">
                  <c:v>1.2014100000000001</c:v>
                </c:pt>
                <c:pt idx="4419">
                  <c:v>1.2000200000000001</c:v>
                </c:pt>
                <c:pt idx="4420">
                  <c:v>1.19865</c:v>
                </c:pt>
                <c:pt idx="4421">
                  <c:v>1.19726</c:v>
                </c:pt>
                <c:pt idx="4422">
                  <c:v>1.1958599999999999</c:v>
                </c:pt>
                <c:pt idx="4423">
                  <c:v>1.19445</c:v>
                </c:pt>
                <c:pt idx="4424">
                  <c:v>1.1930499999999999</c:v>
                </c:pt>
                <c:pt idx="4425">
                  <c:v>1.1916500000000001</c:v>
                </c:pt>
                <c:pt idx="4426">
                  <c:v>1.19024</c:v>
                </c:pt>
                <c:pt idx="4427">
                  <c:v>1.18882</c:v>
                </c:pt>
                <c:pt idx="4428">
                  <c:v>1.1874</c:v>
                </c:pt>
                <c:pt idx="4429">
                  <c:v>1.18597</c:v>
                </c:pt>
                <c:pt idx="4430">
                  <c:v>1.18455</c:v>
                </c:pt>
                <c:pt idx="4431">
                  <c:v>1.1831199999999999</c:v>
                </c:pt>
                <c:pt idx="4432">
                  <c:v>1.1816800000000001</c:v>
                </c:pt>
                <c:pt idx="4433">
                  <c:v>1.1802299999999999</c:v>
                </c:pt>
                <c:pt idx="4434">
                  <c:v>1.1788000000000001</c:v>
                </c:pt>
                <c:pt idx="4435">
                  <c:v>1.1773400000000001</c:v>
                </c:pt>
                <c:pt idx="4436">
                  <c:v>1.17588</c:v>
                </c:pt>
                <c:pt idx="4437">
                  <c:v>1.1744300000000001</c:v>
                </c:pt>
                <c:pt idx="4438">
                  <c:v>1.1729700000000001</c:v>
                </c:pt>
                <c:pt idx="4439">
                  <c:v>1.1714899999999999</c:v>
                </c:pt>
                <c:pt idx="4440">
                  <c:v>1.1700299999999999</c:v>
                </c:pt>
                <c:pt idx="4441">
                  <c:v>1.16855</c:v>
                </c:pt>
                <c:pt idx="4442">
                  <c:v>1.1670799999999999</c:v>
                </c:pt>
                <c:pt idx="4443">
                  <c:v>1.1656</c:v>
                </c:pt>
                <c:pt idx="4444">
                  <c:v>1.16411</c:v>
                </c:pt>
                <c:pt idx="4445">
                  <c:v>1.1626099999999999</c:v>
                </c:pt>
                <c:pt idx="4446">
                  <c:v>1.1611199999999999</c:v>
                </c:pt>
                <c:pt idx="4447">
                  <c:v>1.1596200000000001</c:v>
                </c:pt>
                <c:pt idx="4448">
                  <c:v>1.15812</c:v>
                </c:pt>
                <c:pt idx="4449">
                  <c:v>1.1566000000000001</c:v>
                </c:pt>
                <c:pt idx="4450">
                  <c:v>1.15509</c:v>
                </c:pt>
                <c:pt idx="4451">
                  <c:v>1.15358</c:v>
                </c:pt>
                <c:pt idx="4452">
                  <c:v>1.1520600000000001</c:v>
                </c:pt>
                <c:pt idx="4453">
                  <c:v>1.1505300000000001</c:v>
                </c:pt>
                <c:pt idx="4454">
                  <c:v>1.149</c:v>
                </c:pt>
                <c:pt idx="4455">
                  <c:v>1.1474599999999999</c:v>
                </c:pt>
                <c:pt idx="4456">
                  <c:v>1.1459299999999999</c:v>
                </c:pt>
                <c:pt idx="4457">
                  <c:v>1.14439</c:v>
                </c:pt>
                <c:pt idx="4458">
                  <c:v>1.1428499999999999</c:v>
                </c:pt>
                <c:pt idx="4459">
                  <c:v>1.1413</c:v>
                </c:pt>
                <c:pt idx="4460">
                  <c:v>1.13974</c:v>
                </c:pt>
                <c:pt idx="4461">
                  <c:v>1.13818</c:v>
                </c:pt>
                <c:pt idx="4462">
                  <c:v>1.13662</c:v>
                </c:pt>
                <c:pt idx="4463">
                  <c:v>1.1350499999999999</c:v>
                </c:pt>
                <c:pt idx="4464">
                  <c:v>1.13348</c:v>
                </c:pt>
                <c:pt idx="4465">
                  <c:v>1.1318999999999999</c:v>
                </c:pt>
                <c:pt idx="4466">
                  <c:v>1.1303399999999999</c:v>
                </c:pt>
                <c:pt idx="4467">
                  <c:v>1.1287499999999999</c:v>
                </c:pt>
                <c:pt idx="4468">
                  <c:v>1.1271500000000001</c:v>
                </c:pt>
                <c:pt idx="4469">
                  <c:v>1.1255599999999999</c:v>
                </c:pt>
                <c:pt idx="4470">
                  <c:v>1.1239699999999999</c:v>
                </c:pt>
                <c:pt idx="4471">
                  <c:v>1.1223700000000001</c:v>
                </c:pt>
                <c:pt idx="4472">
                  <c:v>1.12076</c:v>
                </c:pt>
                <c:pt idx="4473">
                  <c:v>1.1191599999999999</c:v>
                </c:pt>
                <c:pt idx="4474">
                  <c:v>1.11755</c:v>
                </c:pt>
                <c:pt idx="4475">
                  <c:v>1.11592</c:v>
                </c:pt>
                <c:pt idx="4476">
                  <c:v>1.1143099999999999</c:v>
                </c:pt>
                <c:pt idx="4477">
                  <c:v>1.1126799999999999</c:v>
                </c:pt>
                <c:pt idx="4478">
                  <c:v>1.1110500000000001</c:v>
                </c:pt>
                <c:pt idx="4479">
                  <c:v>1.1094299999999999</c:v>
                </c:pt>
                <c:pt idx="4480">
                  <c:v>1.10778</c:v>
                </c:pt>
                <c:pt idx="4481">
                  <c:v>1.10615</c:v>
                </c:pt>
                <c:pt idx="4482">
                  <c:v>1.1045100000000001</c:v>
                </c:pt>
                <c:pt idx="4483">
                  <c:v>1.1028500000000001</c:v>
                </c:pt>
                <c:pt idx="4484">
                  <c:v>1.1012</c:v>
                </c:pt>
                <c:pt idx="4485">
                  <c:v>1.09954</c:v>
                </c:pt>
                <c:pt idx="4486">
                  <c:v>1.0978699999999999</c:v>
                </c:pt>
                <c:pt idx="4487">
                  <c:v>1.0962099999999999</c:v>
                </c:pt>
                <c:pt idx="4488">
                  <c:v>1.0945400000000001</c:v>
                </c:pt>
                <c:pt idx="4489">
                  <c:v>1.09287</c:v>
                </c:pt>
                <c:pt idx="4490">
                  <c:v>1.0911900000000001</c:v>
                </c:pt>
                <c:pt idx="4491">
                  <c:v>1.08951</c:v>
                </c:pt>
                <c:pt idx="4492">
                  <c:v>1.08782</c:v>
                </c:pt>
                <c:pt idx="4493">
                  <c:v>1.08612</c:v>
                </c:pt>
                <c:pt idx="4494">
                  <c:v>1.0844400000000001</c:v>
                </c:pt>
                <c:pt idx="4495">
                  <c:v>1.08273</c:v>
                </c:pt>
                <c:pt idx="4496">
                  <c:v>1.0810299999999999</c:v>
                </c:pt>
                <c:pt idx="4497">
                  <c:v>1.0793200000000001</c:v>
                </c:pt>
                <c:pt idx="4498">
                  <c:v>1.07762</c:v>
                </c:pt>
                <c:pt idx="4499">
                  <c:v>1.0759000000000001</c:v>
                </c:pt>
                <c:pt idx="4500">
                  <c:v>1.0741700000000001</c:v>
                </c:pt>
                <c:pt idx="4501">
                  <c:v>1.0724499999999999</c:v>
                </c:pt>
                <c:pt idx="4502">
                  <c:v>1.0707199999999999</c:v>
                </c:pt>
                <c:pt idx="4503">
                  <c:v>1.069</c:v>
                </c:pt>
                <c:pt idx="4504">
                  <c:v>1.0672600000000001</c:v>
                </c:pt>
                <c:pt idx="4505">
                  <c:v>1.06552</c:v>
                </c:pt>
                <c:pt idx="4506">
                  <c:v>1.0637799999999999</c:v>
                </c:pt>
                <c:pt idx="4507">
                  <c:v>1.06202</c:v>
                </c:pt>
                <c:pt idx="4508">
                  <c:v>1.06027</c:v>
                </c:pt>
                <c:pt idx="4509">
                  <c:v>1.0585199999999999</c:v>
                </c:pt>
                <c:pt idx="4510">
                  <c:v>1.0567599999999999</c:v>
                </c:pt>
                <c:pt idx="4511">
                  <c:v>1.05498</c:v>
                </c:pt>
                <c:pt idx="4512">
                  <c:v>1.05322</c:v>
                </c:pt>
                <c:pt idx="4513">
                  <c:v>1.0514399999999999</c:v>
                </c:pt>
                <c:pt idx="4514">
                  <c:v>1.0496700000000001</c:v>
                </c:pt>
                <c:pt idx="4515">
                  <c:v>1.0478799999999999</c:v>
                </c:pt>
                <c:pt idx="4516">
                  <c:v>1.0461</c:v>
                </c:pt>
                <c:pt idx="4517">
                  <c:v>1.0443100000000001</c:v>
                </c:pt>
                <c:pt idx="4518">
                  <c:v>1.0425199999999999</c:v>
                </c:pt>
                <c:pt idx="4519">
                  <c:v>1.04071</c:v>
                </c:pt>
                <c:pt idx="4520">
                  <c:v>1.0389200000000001</c:v>
                </c:pt>
                <c:pt idx="4521">
                  <c:v>1.03711</c:v>
                </c:pt>
                <c:pt idx="4522">
                  <c:v>1.0353000000000001</c:v>
                </c:pt>
                <c:pt idx="4523">
                  <c:v>1.03348</c:v>
                </c:pt>
                <c:pt idx="4524">
                  <c:v>1.0316700000000001</c:v>
                </c:pt>
                <c:pt idx="4525">
                  <c:v>1.0298400000000001</c:v>
                </c:pt>
                <c:pt idx="4526">
                  <c:v>1.0280199999999999</c:v>
                </c:pt>
                <c:pt idx="4527">
                  <c:v>1.0261899999999999</c:v>
                </c:pt>
                <c:pt idx="4528">
                  <c:v>1.0243500000000001</c:v>
                </c:pt>
                <c:pt idx="4529">
                  <c:v>1.02251</c:v>
                </c:pt>
                <c:pt idx="4530">
                  <c:v>1.02068</c:v>
                </c:pt>
                <c:pt idx="4531">
                  <c:v>1.01881</c:v>
                </c:pt>
                <c:pt idx="4532">
                  <c:v>1.01698</c:v>
                </c:pt>
                <c:pt idx="4533">
                  <c:v>1.01511</c:v>
                </c:pt>
                <c:pt idx="4534">
                  <c:v>1.01326</c:v>
                </c:pt>
                <c:pt idx="4535">
                  <c:v>1.01139</c:v>
                </c:pt>
                <c:pt idx="4536">
                  <c:v>1.00953</c:v>
                </c:pt>
                <c:pt idx="4537">
                  <c:v>1.00766</c:v>
                </c:pt>
                <c:pt idx="4538">
                  <c:v>1.0057799999999999</c:v>
                </c:pt>
                <c:pt idx="4539">
                  <c:v>1.0039</c:v>
                </c:pt>
                <c:pt idx="4540">
                  <c:v>1.0020199999999999</c:v>
                </c:pt>
                <c:pt idx="4541">
                  <c:v>1.00013</c:v>
                </c:pt>
                <c:pt idx="4542">
                  <c:v>0.99823899999999999</c:v>
                </c:pt>
                <c:pt idx="4543">
                  <c:v>0.99633899999999997</c:v>
                </c:pt>
                <c:pt idx="4544">
                  <c:v>0.994448</c:v>
                </c:pt>
                <c:pt idx="4545">
                  <c:v>0.99253100000000005</c:v>
                </c:pt>
                <c:pt idx="4546">
                  <c:v>0.99063100000000004</c:v>
                </c:pt>
                <c:pt idx="4547">
                  <c:v>0.98871399999999998</c:v>
                </c:pt>
                <c:pt idx="4548">
                  <c:v>0.98679600000000001</c:v>
                </c:pt>
                <c:pt idx="4549">
                  <c:v>0.98487100000000005</c:v>
                </c:pt>
                <c:pt idx="4550">
                  <c:v>0.98295200000000005</c:v>
                </c:pt>
                <c:pt idx="4551">
                  <c:v>0.98101700000000003</c:v>
                </c:pt>
                <c:pt idx="4552">
                  <c:v>0.97909000000000002</c:v>
                </c:pt>
                <c:pt idx="4553">
                  <c:v>0.97714699999999999</c:v>
                </c:pt>
                <c:pt idx="4554">
                  <c:v>0.97521899999999995</c:v>
                </c:pt>
                <c:pt idx="4555">
                  <c:v>0.97326599999999996</c:v>
                </c:pt>
                <c:pt idx="4556">
                  <c:v>0.97132099999999999</c:v>
                </c:pt>
                <c:pt idx="4557">
                  <c:v>0.96936</c:v>
                </c:pt>
                <c:pt idx="4558">
                  <c:v>0.96740599999999999</c:v>
                </c:pt>
                <c:pt idx="4559">
                  <c:v>0.96544399999999997</c:v>
                </c:pt>
                <c:pt idx="4560">
                  <c:v>0.96348100000000003</c:v>
                </c:pt>
                <c:pt idx="4561">
                  <c:v>0.96150999999999998</c:v>
                </c:pt>
                <c:pt idx="4562">
                  <c:v>0.959538</c:v>
                </c:pt>
                <c:pt idx="4563">
                  <c:v>0.95755000000000001</c:v>
                </c:pt>
                <c:pt idx="4564">
                  <c:v>0.95557800000000004</c:v>
                </c:pt>
                <c:pt idx="4565">
                  <c:v>0.95358900000000002</c:v>
                </c:pt>
                <c:pt idx="4566">
                  <c:v>0.95159899999999997</c:v>
                </c:pt>
                <c:pt idx="4567">
                  <c:v>0.94960199999999995</c:v>
                </c:pt>
                <c:pt idx="4568">
                  <c:v>0.94761099999999998</c:v>
                </c:pt>
                <c:pt idx="4569">
                  <c:v>0.94559599999999999</c:v>
                </c:pt>
                <c:pt idx="4570">
                  <c:v>0.94360500000000003</c:v>
                </c:pt>
                <c:pt idx="4571">
                  <c:v>0.94159000000000004</c:v>
                </c:pt>
                <c:pt idx="4572">
                  <c:v>0.93957299999999999</c:v>
                </c:pt>
                <c:pt idx="4573">
                  <c:v>0.93754899999999997</c:v>
                </c:pt>
                <c:pt idx="4574">
                  <c:v>0.93553200000000003</c:v>
                </c:pt>
                <c:pt idx="4575">
                  <c:v>0.93350599999999995</c:v>
                </c:pt>
                <c:pt idx="4576">
                  <c:v>0.93147199999999997</c:v>
                </c:pt>
                <c:pt idx="4577">
                  <c:v>0.92942999999999998</c:v>
                </c:pt>
                <c:pt idx="4578">
                  <c:v>0.92740299999999998</c:v>
                </c:pt>
                <c:pt idx="4579">
                  <c:v>0.92535999999999996</c:v>
                </c:pt>
                <c:pt idx="4580">
                  <c:v>0.92331600000000003</c:v>
                </c:pt>
                <c:pt idx="4581">
                  <c:v>0.92125500000000005</c:v>
                </c:pt>
                <c:pt idx="4582">
                  <c:v>0.91920299999999999</c:v>
                </c:pt>
                <c:pt idx="4583">
                  <c:v>0.91714899999999999</c:v>
                </c:pt>
                <c:pt idx="4584">
                  <c:v>0.91508800000000001</c:v>
                </c:pt>
                <c:pt idx="4585">
                  <c:v>0.91300899999999996</c:v>
                </c:pt>
                <c:pt idx="4586">
                  <c:v>0.91094699999999995</c:v>
                </c:pt>
                <c:pt idx="4587">
                  <c:v>0.90886800000000001</c:v>
                </c:pt>
                <c:pt idx="4588">
                  <c:v>0.90678800000000004</c:v>
                </c:pt>
                <c:pt idx="4589">
                  <c:v>0.90470799999999996</c:v>
                </c:pt>
                <c:pt idx="4590">
                  <c:v>0.90261899999999995</c:v>
                </c:pt>
                <c:pt idx="4591">
                  <c:v>0.90053000000000005</c:v>
                </c:pt>
                <c:pt idx="4592">
                  <c:v>0.89843300000000004</c:v>
                </c:pt>
                <c:pt idx="4593">
                  <c:v>0.89632699999999998</c:v>
                </c:pt>
                <c:pt idx="4594">
                  <c:v>0.89422800000000002</c:v>
                </c:pt>
                <c:pt idx="4595">
                  <c:v>0.89212100000000005</c:v>
                </c:pt>
                <c:pt idx="4596">
                  <c:v>0.89001399999999997</c:v>
                </c:pt>
                <c:pt idx="4597">
                  <c:v>0.88789799999999997</c:v>
                </c:pt>
                <c:pt idx="4598">
                  <c:v>0.88577300000000003</c:v>
                </c:pt>
                <c:pt idx="4599">
                  <c:v>0.88363999999999998</c:v>
                </c:pt>
                <c:pt idx="4600">
                  <c:v>0.88153099999999995</c:v>
                </c:pt>
                <c:pt idx="4601">
                  <c:v>0.87938899999999998</c:v>
                </c:pt>
                <c:pt idx="4602">
                  <c:v>0.87726300000000001</c:v>
                </c:pt>
                <c:pt idx="4603">
                  <c:v>0.87512000000000001</c:v>
                </c:pt>
                <c:pt idx="4604">
                  <c:v>0.87296799999999997</c:v>
                </c:pt>
                <c:pt idx="4605">
                  <c:v>0.87082499999999996</c:v>
                </c:pt>
                <c:pt idx="4606">
                  <c:v>0.868672</c:v>
                </c:pt>
                <c:pt idx="4607">
                  <c:v>0.86651900000000004</c:v>
                </c:pt>
                <c:pt idx="4608">
                  <c:v>0.86435799999999996</c:v>
                </c:pt>
                <c:pt idx="4609">
                  <c:v>0.86218799999999995</c:v>
                </c:pt>
                <c:pt idx="4610">
                  <c:v>0.86002599999999996</c:v>
                </c:pt>
                <c:pt idx="4611">
                  <c:v>0.85784700000000003</c:v>
                </c:pt>
                <c:pt idx="4612">
                  <c:v>0.85567499999999996</c:v>
                </c:pt>
                <c:pt idx="4613">
                  <c:v>0.85349600000000003</c:v>
                </c:pt>
                <c:pt idx="4614">
                  <c:v>0.85130700000000004</c:v>
                </c:pt>
                <c:pt idx="4615">
                  <c:v>0.84911800000000004</c:v>
                </c:pt>
                <c:pt idx="4616">
                  <c:v>0.84692900000000004</c:v>
                </c:pt>
                <c:pt idx="4617">
                  <c:v>0.844723</c:v>
                </c:pt>
                <c:pt idx="4618">
                  <c:v>0.84253299999999998</c:v>
                </c:pt>
                <c:pt idx="4619">
                  <c:v>0.84032600000000002</c:v>
                </c:pt>
                <c:pt idx="4620">
                  <c:v>0.83811800000000003</c:v>
                </c:pt>
                <c:pt idx="4621">
                  <c:v>0.83590200000000003</c:v>
                </c:pt>
                <c:pt idx="4622">
                  <c:v>0.83368600000000004</c:v>
                </c:pt>
                <c:pt idx="4623">
                  <c:v>0.83146100000000001</c:v>
                </c:pt>
                <c:pt idx="4624">
                  <c:v>0.82925199999999999</c:v>
                </c:pt>
                <c:pt idx="4625">
                  <c:v>0.82700899999999999</c:v>
                </c:pt>
                <c:pt idx="4626">
                  <c:v>0.82478300000000004</c:v>
                </c:pt>
                <c:pt idx="4627">
                  <c:v>0.82254799999999995</c:v>
                </c:pt>
                <c:pt idx="4628">
                  <c:v>0.82030400000000003</c:v>
                </c:pt>
                <c:pt idx="4629">
                  <c:v>0.81806000000000001</c:v>
                </c:pt>
                <c:pt idx="4630">
                  <c:v>0.81581599999999999</c:v>
                </c:pt>
                <c:pt idx="4631">
                  <c:v>0.81355500000000003</c:v>
                </c:pt>
                <c:pt idx="4632">
                  <c:v>0.81130100000000005</c:v>
                </c:pt>
                <c:pt idx="4633">
                  <c:v>0.80903899999999995</c:v>
                </c:pt>
                <c:pt idx="4634">
                  <c:v>0.80678399999999995</c:v>
                </c:pt>
                <c:pt idx="4635">
                  <c:v>0.80450500000000003</c:v>
                </c:pt>
                <c:pt idx="4636">
                  <c:v>0.80224099999999998</c:v>
                </c:pt>
                <c:pt idx="4637">
                  <c:v>0.79995300000000003</c:v>
                </c:pt>
                <c:pt idx="4638">
                  <c:v>0.79768799999999995</c:v>
                </c:pt>
                <c:pt idx="4639">
                  <c:v>0.79539899999999997</c:v>
                </c:pt>
                <c:pt idx="4640">
                  <c:v>0.79310899999999995</c:v>
                </c:pt>
                <c:pt idx="4641">
                  <c:v>0.79081100000000004</c:v>
                </c:pt>
                <c:pt idx="4642">
                  <c:v>0.78852</c:v>
                </c:pt>
                <c:pt idx="4643">
                  <c:v>0.78622000000000003</c:v>
                </c:pt>
                <c:pt idx="4644">
                  <c:v>0.78391200000000005</c:v>
                </c:pt>
                <c:pt idx="4645">
                  <c:v>0.78159599999999996</c:v>
                </c:pt>
                <c:pt idx="4646">
                  <c:v>0.77929499999999996</c:v>
                </c:pt>
                <c:pt idx="4647">
                  <c:v>0.77697700000000003</c:v>
                </c:pt>
                <c:pt idx="4648">
                  <c:v>0.77465899999999999</c:v>
                </c:pt>
                <c:pt idx="4649">
                  <c:v>0.77232400000000001</c:v>
                </c:pt>
                <c:pt idx="4650">
                  <c:v>0.77000500000000005</c:v>
                </c:pt>
                <c:pt idx="4651">
                  <c:v>0.76766100000000004</c:v>
                </c:pt>
                <c:pt idx="4652">
                  <c:v>0.76533300000000004</c:v>
                </c:pt>
                <c:pt idx="4653">
                  <c:v>0.762988</c:v>
                </c:pt>
                <c:pt idx="4654">
                  <c:v>0.76064299999999996</c:v>
                </c:pt>
                <c:pt idx="4655">
                  <c:v>0.758297</c:v>
                </c:pt>
                <c:pt idx="4656">
                  <c:v>0.755942</c:v>
                </c:pt>
                <c:pt idx="4657">
                  <c:v>0.75358700000000001</c:v>
                </c:pt>
                <c:pt idx="4658">
                  <c:v>0.751224</c:v>
                </c:pt>
                <c:pt idx="4659">
                  <c:v>0.74885900000000005</c:v>
                </c:pt>
                <c:pt idx="4660">
                  <c:v>0.74649500000000002</c:v>
                </c:pt>
                <c:pt idx="4661">
                  <c:v>0.74411400000000005</c:v>
                </c:pt>
                <c:pt idx="4662">
                  <c:v>0.74174799999999996</c:v>
                </c:pt>
                <c:pt idx="4663">
                  <c:v>0.73935700000000004</c:v>
                </c:pt>
                <c:pt idx="4664">
                  <c:v>0.73698300000000005</c:v>
                </c:pt>
                <c:pt idx="4665">
                  <c:v>0.73459099999999999</c:v>
                </c:pt>
                <c:pt idx="4666">
                  <c:v>0.73220700000000005</c:v>
                </c:pt>
                <c:pt idx="4667">
                  <c:v>0.72979799999999995</c:v>
                </c:pt>
                <c:pt idx="4668">
                  <c:v>0.72740499999999997</c:v>
                </c:pt>
                <c:pt idx="4669">
                  <c:v>0.72498700000000005</c:v>
                </c:pt>
                <c:pt idx="4670">
                  <c:v>0.72259300000000004</c:v>
                </c:pt>
                <c:pt idx="4671">
                  <c:v>0.72017399999999998</c:v>
                </c:pt>
                <c:pt idx="4672">
                  <c:v>0.71776300000000004</c:v>
                </c:pt>
                <c:pt idx="4673">
                  <c:v>0.71534299999999995</c:v>
                </c:pt>
                <c:pt idx="4674">
                  <c:v>0.71291499999999997</c:v>
                </c:pt>
                <c:pt idx="4675">
                  <c:v>0.71048599999999995</c:v>
                </c:pt>
                <c:pt idx="4676">
                  <c:v>0.70805600000000002</c:v>
                </c:pt>
                <c:pt idx="4677">
                  <c:v>0.70561799999999997</c:v>
                </c:pt>
                <c:pt idx="4678">
                  <c:v>0.703179</c:v>
                </c:pt>
                <c:pt idx="4679">
                  <c:v>0.70073099999999999</c:v>
                </c:pt>
                <c:pt idx="4680">
                  <c:v>0.69829200000000002</c:v>
                </c:pt>
                <c:pt idx="4681">
                  <c:v>0.69582699999999997</c:v>
                </c:pt>
                <c:pt idx="4682">
                  <c:v>0.69337800000000005</c:v>
                </c:pt>
                <c:pt idx="4683">
                  <c:v>0.69091199999999997</c:v>
                </c:pt>
                <c:pt idx="4684">
                  <c:v>0.68845400000000001</c:v>
                </c:pt>
                <c:pt idx="4685">
                  <c:v>0.68598700000000001</c:v>
                </c:pt>
                <c:pt idx="4686">
                  <c:v>0.68352000000000002</c:v>
                </c:pt>
                <c:pt idx="4687">
                  <c:v>0.68103599999999997</c:v>
                </c:pt>
                <c:pt idx="4688">
                  <c:v>0.67855900000000002</c:v>
                </c:pt>
                <c:pt idx="4689">
                  <c:v>0.67607399999999995</c:v>
                </c:pt>
                <c:pt idx="4690">
                  <c:v>0.67358899999999999</c:v>
                </c:pt>
                <c:pt idx="4691">
                  <c:v>0.67108599999999996</c:v>
                </c:pt>
                <c:pt idx="4692">
                  <c:v>0.66860699999999995</c:v>
                </c:pt>
                <c:pt idx="4693">
                  <c:v>0.66610400000000003</c:v>
                </c:pt>
                <c:pt idx="4694">
                  <c:v>0.66359999999999997</c:v>
                </c:pt>
                <c:pt idx="4695">
                  <c:v>0.66107899999999997</c:v>
                </c:pt>
                <c:pt idx="4696">
                  <c:v>0.65857399999999999</c:v>
                </c:pt>
                <c:pt idx="4697">
                  <c:v>0.65605999999999998</c:v>
                </c:pt>
                <c:pt idx="4698">
                  <c:v>0.65354599999999996</c:v>
                </c:pt>
                <c:pt idx="4699">
                  <c:v>0.65101500000000001</c:v>
                </c:pt>
                <c:pt idx="4700">
                  <c:v>0.64849900000000005</c:v>
                </c:pt>
                <c:pt idx="4701">
                  <c:v>0.64595899999999995</c:v>
                </c:pt>
                <c:pt idx="4702">
                  <c:v>0.64343399999999995</c:v>
                </c:pt>
                <c:pt idx="4703">
                  <c:v>0.64087700000000003</c:v>
                </c:pt>
                <c:pt idx="4704">
                  <c:v>0.63834299999999999</c:v>
                </c:pt>
                <c:pt idx="4705">
                  <c:v>0.63579200000000002</c:v>
                </c:pt>
                <c:pt idx="4706">
                  <c:v>0.63324899999999995</c:v>
                </c:pt>
                <c:pt idx="4707">
                  <c:v>0.63068100000000005</c:v>
                </c:pt>
                <c:pt idx="4708">
                  <c:v>0.62812900000000005</c:v>
                </c:pt>
                <c:pt idx="4709">
                  <c:v>0.62556</c:v>
                </c:pt>
                <c:pt idx="4710">
                  <c:v>0.62299899999999997</c:v>
                </c:pt>
                <c:pt idx="4711">
                  <c:v>0.62042799999999998</c:v>
                </c:pt>
                <c:pt idx="4712">
                  <c:v>0.61785800000000002</c:v>
                </c:pt>
                <c:pt idx="4713">
                  <c:v>0.61526999999999998</c:v>
                </c:pt>
                <c:pt idx="4714">
                  <c:v>0.61268999999999996</c:v>
                </c:pt>
                <c:pt idx="4715">
                  <c:v>0.61011000000000004</c:v>
                </c:pt>
                <c:pt idx="4716">
                  <c:v>0.60752099999999998</c:v>
                </c:pt>
                <c:pt idx="4717">
                  <c:v>0.60492299999999999</c:v>
                </c:pt>
                <c:pt idx="4718">
                  <c:v>0.60232399999999997</c:v>
                </c:pt>
                <c:pt idx="4719">
                  <c:v>0.59971699999999994</c:v>
                </c:pt>
                <c:pt idx="4720">
                  <c:v>0.59711800000000004</c:v>
                </c:pt>
                <c:pt idx="4721">
                  <c:v>0.59450099999999995</c:v>
                </c:pt>
                <c:pt idx="4722">
                  <c:v>0.591893</c:v>
                </c:pt>
                <c:pt idx="4723">
                  <c:v>0.58926699999999999</c:v>
                </c:pt>
                <c:pt idx="4724">
                  <c:v>0.58664899999999998</c:v>
                </c:pt>
                <c:pt idx="4725">
                  <c:v>0.58402200000000004</c:v>
                </c:pt>
                <c:pt idx="4726">
                  <c:v>0.581395</c:v>
                </c:pt>
                <c:pt idx="4727">
                  <c:v>0.57875900000000002</c:v>
                </c:pt>
                <c:pt idx="4728">
                  <c:v>0.57612300000000005</c:v>
                </c:pt>
                <c:pt idx="4729">
                  <c:v>0.57347800000000004</c:v>
                </c:pt>
                <c:pt idx="4730">
                  <c:v>0.57084000000000001</c:v>
                </c:pt>
                <c:pt idx="4731">
                  <c:v>0.56818500000000005</c:v>
                </c:pt>
                <c:pt idx="4732">
                  <c:v>0.56552999999999998</c:v>
                </c:pt>
                <c:pt idx="4733">
                  <c:v>0.56286700000000001</c:v>
                </c:pt>
                <c:pt idx="4734">
                  <c:v>0.56021900000000002</c:v>
                </c:pt>
                <c:pt idx="4735">
                  <c:v>0.55754599999999999</c:v>
                </c:pt>
                <c:pt idx="4736">
                  <c:v>0.55488000000000004</c:v>
                </c:pt>
                <c:pt idx="4737">
                  <c:v>0.55220599999999997</c:v>
                </c:pt>
                <c:pt idx="4738">
                  <c:v>0.54953099999999999</c:v>
                </c:pt>
                <c:pt idx="4739">
                  <c:v>0.54683999999999999</c:v>
                </c:pt>
                <c:pt idx="4740">
                  <c:v>0.54416399999999998</c:v>
                </c:pt>
                <c:pt idx="4741">
                  <c:v>0.54147100000000004</c:v>
                </c:pt>
                <c:pt idx="4742">
                  <c:v>0.53878599999999999</c:v>
                </c:pt>
                <c:pt idx="4743">
                  <c:v>0.536084</c:v>
                </c:pt>
                <c:pt idx="4744">
                  <c:v>0.53338099999999999</c:v>
                </c:pt>
                <c:pt idx="4745">
                  <c:v>0.53066999999999998</c:v>
                </c:pt>
                <c:pt idx="4746">
                  <c:v>0.52797400000000005</c:v>
                </c:pt>
                <c:pt idx="4747">
                  <c:v>0.525254</c:v>
                </c:pt>
                <c:pt idx="4748">
                  <c:v>0.52254100000000003</c:v>
                </c:pt>
                <c:pt idx="4749">
                  <c:v>0.51981900000000003</c:v>
                </c:pt>
                <c:pt idx="4750">
                  <c:v>0.51710500000000004</c:v>
                </c:pt>
                <c:pt idx="4751">
                  <c:v>0.51436499999999996</c:v>
                </c:pt>
                <c:pt idx="4752">
                  <c:v>0.51164200000000004</c:v>
                </c:pt>
                <c:pt idx="4753">
                  <c:v>0.50889300000000004</c:v>
                </c:pt>
                <c:pt idx="4754">
                  <c:v>0.50616899999999998</c:v>
                </c:pt>
                <c:pt idx="4755">
                  <c:v>0.50341899999999995</c:v>
                </c:pt>
                <c:pt idx="4756">
                  <c:v>0.50067700000000004</c:v>
                </c:pt>
                <c:pt idx="4757">
                  <c:v>0.49791800000000003</c:v>
                </c:pt>
                <c:pt idx="4758">
                  <c:v>0.49515799999999999</c:v>
                </c:pt>
                <c:pt idx="4759">
                  <c:v>0.492398</c:v>
                </c:pt>
                <c:pt idx="4760">
                  <c:v>0.489645</c:v>
                </c:pt>
                <c:pt idx="4761">
                  <c:v>0.48686800000000002</c:v>
                </c:pt>
                <c:pt idx="4762">
                  <c:v>0.48410599999999998</c:v>
                </c:pt>
                <c:pt idx="4763">
                  <c:v>0.481319</c:v>
                </c:pt>
                <c:pt idx="4764">
                  <c:v>0.478547</c:v>
                </c:pt>
                <c:pt idx="4765">
                  <c:v>0.47575899999999999</c:v>
                </c:pt>
                <c:pt idx="4766">
                  <c:v>0.47297899999999998</c:v>
                </c:pt>
                <c:pt idx="4767">
                  <c:v>0.47018900000000002</c:v>
                </c:pt>
                <c:pt idx="4768">
                  <c:v>0.467391</c:v>
                </c:pt>
                <c:pt idx="4769">
                  <c:v>0.46460099999999999</c:v>
                </c:pt>
                <c:pt idx="4770">
                  <c:v>0.46179300000000001</c:v>
                </c:pt>
                <c:pt idx="4771">
                  <c:v>0.45898499999999998</c:v>
                </c:pt>
                <c:pt idx="4772">
                  <c:v>0.45617600000000003</c:v>
                </c:pt>
                <c:pt idx="4773">
                  <c:v>0.45335900000000001</c:v>
                </c:pt>
                <c:pt idx="4774">
                  <c:v>0.45054899999999998</c:v>
                </c:pt>
                <c:pt idx="4775">
                  <c:v>0.44772200000000001</c:v>
                </c:pt>
                <c:pt idx="4776">
                  <c:v>0.44490299999999999</c:v>
                </c:pt>
                <c:pt idx="4777">
                  <c:v>0.44206699999999999</c:v>
                </c:pt>
                <c:pt idx="4778">
                  <c:v>0.43923000000000001</c:v>
                </c:pt>
                <c:pt idx="4779">
                  <c:v>0.43640099999999998</c:v>
                </c:pt>
                <c:pt idx="4780">
                  <c:v>0.43356299999999998</c:v>
                </c:pt>
                <c:pt idx="4781">
                  <c:v>0.43070799999999998</c:v>
                </c:pt>
                <c:pt idx="4782">
                  <c:v>0.42786099999999999</c:v>
                </c:pt>
                <c:pt idx="4783">
                  <c:v>0.42501299999999997</c:v>
                </c:pt>
                <c:pt idx="4784">
                  <c:v>0.42215599999999998</c:v>
                </c:pt>
                <c:pt idx="4785">
                  <c:v>0.41929100000000002</c:v>
                </c:pt>
                <c:pt idx="4786">
                  <c:v>0.416433</c:v>
                </c:pt>
                <c:pt idx="4787">
                  <c:v>0.41355799999999998</c:v>
                </c:pt>
                <c:pt idx="4788">
                  <c:v>0.41069099999999997</c:v>
                </c:pt>
                <c:pt idx="4789">
                  <c:v>0.40780699999999998</c:v>
                </c:pt>
                <c:pt idx="4790">
                  <c:v>0.40493800000000002</c:v>
                </c:pt>
                <c:pt idx="4791">
                  <c:v>0.40204499999999999</c:v>
                </c:pt>
                <c:pt idx="4792">
                  <c:v>0.39915899999999999</c:v>
                </c:pt>
                <c:pt idx="4793">
                  <c:v>0.39626400000000001</c:v>
                </c:pt>
                <c:pt idx="4794">
                  <c:v>0.39336900000000002</c:v>
                </c:pt>
                <c:pt idx="4795">
                  <c:v>0.39047300000000001</c:v>
                </c:pt>
                <c:pt idx="4796">
                  <c:v>0.38757599999999998</c:v>
                </c:pt>
                <c:pt idx="4797">
                  <c:v>0.384654</c:v>
                </c:pt>
                <c:pt idx="4798">
                  <c:v>0.38174799999999998</c:v>
                </c:pt>
                <c:pt idx="4799">
                  <c:v>0.37883299999999998</c:v>
                </c:pt>
                <c:pt idx="4800">
                  <c:v>0.37591799999999997</c:v>
                </c:pt>
                <c:pt idx="4801">
                  <c:v>0.37299399999999999</c:v>
                </c:pt>
                <c:pt idx="4802">
                  <c:v>0.37006899999999998</c:v>
                </c:pt>
                <c:pt idx="4803">
                  <c:v>0.36713499999999999</c:v>
                </c:pt>
                <c:pt idx="4804">
                  <c:v>0.364201</c:v>
                </c:pt>
                <c:pt idx="4805">
                  <c:v>0.36126599999999998</c:v>
                </c:pt>
                <c:pt idx="4806">
                  <c:v>0.35833100000000001</c:v>
                </c:pt>
                <c:pt idx="4807">
                  <c:v>0.35537000000000002</c:v>
                </c:pt>
                <c:pt idx="4808">
                  <c:v>0.352433</c:v>
                </c:pt>
                <c:pt idx="4809">
                  <c:v>0.34947099999999998</c:v>
                </c:pt>
                <c:pt idx="4810">
                  <c:v>0.34652500000000003</c:v>
                </c:pt>
                <c:pt idx="4811">
                  <c:v>0.34355400000000003</c:v>
                </c:pt>
                <c:pt idx="4812">
                  <c:v>0.34059</c:v>
                </c:pt>
                <c:pt idx="4813">
                  <c:v>0.33762599999999998</c:v>
                </c:pt>
                <c:pt idx="4814">
                  <c:v>0.334644</c:v>
                </c:pt>
                <c:pt idx="4815">
                  <c:v>0.33167000000000002</c:v>
                </c:pt>
                <c:pt idx="4816">
                  <c:v>0.32868799999999998</c:v>
                </c:pt>
                <c:pt idx="4817">
                  <c:v>0.32570500000000002</c:v>
                </c:pt>
                <c:pt idx="4818">
                  <c:v>0.32272099999999998</c:v>
                </c:pt>
                <c:pt idx="4819">
                  <c:v>0.31972</c:v>
                </c:pt>
                <c:pt idx="4820">
                  <c:v>0.31672600000000001</c:v>
                </c:pt>
                <c:pt idx="4821">
                  <c:v>0.313724</c:v>
                </c:pt>
                <c:pt idx="4822">
                  <c:v>0.31073000000000001</c:v>
                </c:pt>
                <c:pt idx="4823">
                  <c:v>0.30771799999999999</c:v>
                </c:pt>
                <c:pt idx="4824">
                  <c:v>0.30470599999999998</c:v>
                </c:pt>
                <c:pt idx="4825">
                  <c:v>0.30169299999999999</c:v>
                </c:pt>
                <c:pt idx="4826">
                  <c:v>0.29867100000000002</c:v>
                </c:pt>
                <c:pt idx="4827">
                  <c:v>0.29564099999999999</c:v>
                </c:pt>
                <c:pt idx="4828">
                  <c:v>0.29261799999999999</c:v>
                </c:pt>
                <c:pt idx="4829">
                  <c:v>0.28958600000000001</c:v>
                </c:pt>
                <c:pt idx="4830">
                  <c:v>0.28656199999999998</c:v>
                </c:pt>
                <c:pt idx="4831">
                  <c:v>0.28351300000000001</c:v>
                </c:pt>
                <c:pt idx="4832">
                  <c:v>0.28047899999999998</c:v>
                </c:pt>
                <c:pt idx="4833">
                  <c:v>0.27742</c:v>
                </c:pt>
                <c:pt idx="4834">
                  <c:v>0.27438499999999999</c:v>
                </c:pt>
                <c:pt idx="4835">
                  <c:v>0.27132499999999998</c:v>
                </c:pt>
                <c:pt idx="4836">
                  <c:v>0.26827200000000001</c:v>
                </c:pt>
                <c:pt idx="4837">
                  <c:v>0.26520300000000002</c:v>
                </c:pt>
                <c:pt idx="4838">
                  <c:v>0.26214100000000001</c:v>
                </c:pt>
                <c:pt idx="4839">
                  <c:v>0.25906099999999999</c:v>
                </c:pt>
                <c:pt idx="4840">
                  <c:v>0.255998</c:v>
                </c:pt>
                <c:pt idx="4841">
                  <c:v>0.25291799999999998</c:v>
                </c:pt>
                <c:pt idx="4842">
                  <c:v>0.249837</c:v>
                </c:pt>
                <c:pt idx="4843">
                  <c:v>0.246755</c:v>
                </c:pt>
                <c:pt idx="4844">
                  <c:v>0.24366399999999999</c:v>
                </c:pt>
                <c:pt idx="4845">
                  <c:v>0.24057300000000001</c:v>
                </c:pt>
                <c:pt idx="4846">
                  <c:v>0.23747299999999999</c:v>
                </c:pt>
                <c:pt idx="4847">
                  <c:v>0.234372</c:v>
                </c:pt>
                <c:pt idx="4848">
                  <c:v>0.23127900000000001</c:v>
                </c:pt>
                <c:pt idx="4849">
                  <c:v>0.228161</c:v>
                </c:pt>
                <c:pt idx="4850">
                  <c:v>0.22505</c:v>
                </c:pt>
                <c:pt idx="4851">
                  <c:v>0.221939</c:v>
                </c:pt>
                <c:pt idx="4852">
                  <c:v>0.21881800000000001</c:v>
                </c:pt>
                <c:pt idx="4853">
                  <c:v>0.215697</c:v>
                </c:pt>
                <c:pt idx="4854">
                  <c:v>0.21257599999999999</c:v>
                </c:pt>
                <c:pt idx="4855">
                  <c:v>0.209429</c:v>
                </c:pt>
                <c:pt idx="4856">
                  <c:v>0.20630599999999999</c:v>
                </c:pt>
                <c:pt idx="4857">
                  <c:v>0.203157</c:v>
                </c:pt>
                <c:pt idx="4858">
                  <c:v>0.20002500000000001</c:v>
                </c:pt>
                <c:pt idx="4859">
                  <c:v>0.19687499999999999</c:v>
                </c:pt>
                <c:pt idx="4860">
                  <c:v>0.19372500000000001</c:v>
                </c:pt>
                <c:pt idx="4861">
                  <c:v>0.19056600000000001</c:v>
                </c:pt>
                <c:pt idx="4862">
                  <c:v>0.187415</c:v>
                </c:pt>
                <c:pt idx="4863">
                  <c:v>0.18424599999999999</c:v>
                </c:pt>
                <c:pt idx="4864">
                  <c:v>0.181085</c:v>
                </c:pt>
                <c:pt idx="4865">
                  <c:v>0.17791499999999999</c:v>
                </c:pt>
                <c:pt idx="4866">
                  <c:v>0.17474500000000001</c:v>
                </c:pt>
                <c:pt idx="4867">
                  <c:v>0.171565</c:v>
                </c:pt>
                <c:pt idx="4868">
                  <c:v>0.16838500000000001</c:v>
                </c:pt>
                <c:pt idx="4869">
                  <c:v>0.16519600000000001</c:v>
                </c:pt>
                <c:pt idx="4870">
                  <c:v>0.16201499999999999</c:v>
                </c:pt>
                <c:pt idx="4871">
                  <c:v>0.15882499999999999</c:v>
                </c:pt>
                <c:pt idx="4872">
                  <c:v>0.15563399999999999</c:v>
                </c:pt>
                <c:pt idx="4873">
                  <c:v>0.15242600000000001</c:v>
                </c:pt>
                <c:pt idx="4874">
                  <c:v>0.149225</c:v>
                </c:pt>
                <c:pt idx="4875">
                  <c:v>0.14601600000000001</c:v>
                </c:pt>
                <c:pt idx="4876">
                  <c:v>0.14280599999999999</c:v>
                </c:pt>
                <c:pt idx="4877">
                  <c:v>0.13958699999999999</c:v>
                </c:pt>
                <c:pt idx="4878">
                  <c:v>0.136375</c:v>
                </c:pt>
                <c:pt idx="4879">
                  <c:v>0.13314699999999999</c:v>
                </c:pt>
                <c:pt idx="4880">
                  <c:v>0.12992600000000001</c:v>
                </c:pt>
                <c:pt idx="4881">
                  <c:v>0.126688</c:v>
                </c:pt>
                <c:pt idx="4882">
                  <c:v>0.123457</c:v>
                </c:pt>
                <c:pt idx="4883">
                  <c:v>0.12021800000000001</c:v>
                </c:pt>
                <c:pt idx="4884">
                  <c:v>0.11698600000000001</c:v>
                </c:pt>
                <c:pt idx="4885">
                  <c:v>0.113737</c:v>
                </c:pt>
                <c:pt idx="4886">
                  <c:v>0.110488</c:v>
                </c:pt>
                <c:pt idx="4887">
                  <c:v>0.107229</c:v>
                </c:pt>
                <c:pt idx="4888">
                  <c:v>0.103978</c:v>
                </c:pt>
                <c:pt idx="4889">
                  <c:v>0.10070999999999999</c:v>
                </c:pt>
                <c:pt idx="4890">
                  <c:v>9.7449499999999994E-2</c:v>
                </c:pt>
                <c:pt idx="4891">
                  <c:v>9.41718E-2</c:v>
                </c:pt>
                <c:pt idx="4892">
                  <c:v>9.0909900000000002E-2</c:v>
                </c:pt>
                <c:pt idx="4893">
                  <c:v>8.7630899999999998E-2</c:v>
                </c:pt>
                <c:pt idx="4894">
                  <c:v>8.4359400000000001E-2</c:v>
                </c:pt>
                <c:pt idx="4895">
                  <c:v>8.1062499999999996E-2</c:v>
                </c:pt>
                <c:pt idx="4896">
                  <c:v>7.7781500000000003E-2</c:v>
                </c:pt>
                <c:pt idx="4897">
                  <c:v>7.4491500000000002E-2</c:v>
                </c:pt>
                <c:pt idx="4898">
                  <c:v>7.1192599999999995E-2</c:v>
                </c:pt>
                <c:pt idx="4899">
                  <c:v>6.7901299999999998E-2</c:v>
                </c:pt>
                <c:pt idx="4900">
                  <c:v>6.4601099999999995E-2</c:v>
                </c:pt>
                <c:pt idx="4901">
                  <c:v>6.1283700000000003E-2</c:v>
                </c:pt>
                <c:pt idx="4902">
                  <c:v>5.7982100000000002E-2</c:v>
                </c:pt>
                <c:pt idx="4903">
                  <c:v>5.4663299999999998E-2</c:v>
                </c:pt>
                <c:pt idx="4904">
                  <c:v>5.1352099999999998E-2</c:v>
                </c:pt>
                <c:pt idx="4905">
                  <c:v>4.8023700000000002E-2</c:v>
                </c:pt>
                <c:pt idx="4906">
                  <c:v>4.4702899999999997E-2</c:v>
                </c:pt>
                <c:pt idx="4907">
                  <c:v>4.1364999999999999E-2</c:v>
                </c:pt>
                <c:pt idx="4908">
                  <c:v>3.8034499999999999E-2</c:v>
                </c:pt>
                <c:pt idx="4909">
                  <c:v>3.4703499999999998E-2</c:v>
                </c:pt>
                <c:pt idx="4910">
                  <c:v>3.13634E-2</c:v>
                </c:pt>
                <c:pt idx="4911">
                  <c:v>2.8006199999999998E-2</c:v>
                </c:pt>
                <c:pt idx="4912">
                  <c:v>2.4664800000000001E-2</c:v>
                </c:pt>
                <c:pt idx="4913">
                  <c:v>2.13145E-2</c:v>
                </c:pt>
                <c:pt idx="4914">
                  <c:v>1.7955200000000001E-2</c:v>
                </c:pt>
                <c:pt idx="4915">
                  <c:v>1.46035E-2</c:v>
                </c:pt>
                <c:pt idx="4916">
                  <c:v>1.1234600000000001E-2</c:v>
                </c:pt>
                <c:pt idx="4917">
                  <c:v>7.8650300000000003E-3</c:v>
                </c:pt>
                <c:pt idx="4918">
                  <c:v>4.4947600000000004E-3</c:v>
                </c:pt>
                <c:pt idx="4919">
                  <c:v>1.1238000000000001E-3</c:v>
                </c:pt>
                <c:pt idx="4920">
                  <c:v>2.2561E-3</c:v>
                </c:pt>
                <c:pt idx="4921">
                  <c:v>5.6366899999999998E-3</c:v>
                </c:pt>
                <c:pt idx="4922">
                  <c:v>9.0262399999999996E-3</c:v>
                </c:pt>
                <c:pt idx="4923">
                  <c:v>1.2408199999999999E-2</c:v>
                </c:pt>
                <c:pt idx="4924">
                  <c:v>1.5807399999999999E-2</c:v>
                </c:pt>
                <c:pt idx="4925">
                  <c:v>1.9199000000000001E-2</c:v>
                </c:pt>
                <c:pt idx="4926">
                  <c:v>2.2599600000000001E-2</c:v>
                </c:pt>
                <c:pt idx="4927">
                  <c:v>2.60091E-2</c:v>
                </c:pt>
                <c:pt idx="4928">
                  <c:v>2.9419299999999999E-2</c:v>
                </c:pt>
                <c:pt idx="4929">
                  <c:v>3.2830199999999997E-2</c:v>
                </c:pt>
                <c:pt idx="4930">
                  <c:v>3.6241799999999998E-2</c:v>
                </c:pt>
                <c:pt idx="4931">
                  <c:v>3.9670700000000003E-2</c:v>
                </c:pt>
                <c:pt idx="4932">
                  <c:v>4.30836E-2</c:v>
                </c:pt>
                <c:pt idx="4933">
                  <c:v>4.6513899999999997E-2</c:v>
                </c:pt>
                <c:pt idx="4934">
                  <c:v>4.9944799999999998E-2</c:v>
                </c:pt>
                <c:pt idx="4935">
                  <c:v>5.33847E-2</c:v>
                </c:pt>
                <c:pt idx="4936">
                  <c:v>5.6816999999999999E-2</c:v>
                </c:pt>
                <c:pt idx="4937">
                  <c:v>6.0266500000000001E-2</c:v>
                </c:pt>
                <c:pt idx="4938">
                  <c:v>6.3700199999999998E-2</c:v>
                </c:pt>
                <c:pt idx="4939">
                  <c:v>6.7159499999999997E-2</c:v>
                </c:pt>
                <c:pt idx="4940">
                  <c:v>7.0611099999999996E-2</c:v>
                </c:pt>
                <c:pt idx="4941">
                  <c:v>7.4071700000000004E-2</c:v>
                </c:pt>
                <c:pt idx="4942">
                  <c:v>7.7533099999999994E-2</c:v>
                </c:pt>
                <c:pt idx="4943">
                  <c:v>8.1003400000000003E-2</c:v>
                </c:pt>
                <c:pt idx="4944">
                  <c:v>8.4466100000000002E-2</c:v>
                </c:pt>
                <c:pt idx="4945">
                  <c:v>8.7937799999999997E-2</c:v>
                </c:pt>
                <c:pt idx="4946">
                  <c:v>9.1410199999999997E-2</c:v>
                </c:pt>
                <c:pt idx="4947">
                  <c:v>9.4899800000000006E-2</c:v>
                </c:pt>
                <c:pt idx="4948">
                  <c:v>9.8373699999999994E-2</c:v>
                </c:pt>
                <c:pt idx="4949">
                  <c:v>0.10187300000000001</c:v>
                </c:pt>
                <c:pt idx="4950">
                  <c:v>0.10535700000000001</c:v>
                </c:pt>
                <c:pt idx="4951">
                  <c:v>0.108857</c:v>
                </c:pt>
                <c:pt idx="4952">
                  <c:v>0.112359</c:v>
                </c:pt>
                <c:pt idx="4953">
                  <c:v>0.11586100000000001</c:v>
                </c:pt>
                <c:pt idx="4954">
                  <c:v>0.119364</c:v>
                </c:pt>
                <c:pt idx="4955">
                  <c:v>0.122876</c:v>
                </c:pt>
                <c:pt idx="4956">
                  <c:v>0.126388</c:v>
                </c:pt>
                <c:pt idx="4957">
                  <c:v>0.12990199999999999</c:v>
                </c:pt>
                <c:pt idx="4958">
                  <c:v>0.13342399999999999</c:v>
                </c:pt>
                <c:pt idx="4959">
                  <c:v>0.13695499999999999</c:v>
                </c:pt>
                <c:pt idx="4960">
                  <c:v>0.14047899999999999</c:v>
                </c:pt>
                <c:pt idx="4961">
                  <c:v>0.14402000000000001</c:v>
                </c:pt>
                <c:pt idx="4962">
                  <c:v>0.14754500000000001</c:v>
                </c:pt>
                <c:pt idx="4963">
                  <c:v>0.151087</c:v>
                </c:pt>
                <c:pt idx="4964">
                  <c:v>0.15463099999999999</c:v>
                </c:pt>
                <c:pt idx="4965">
                  <c:v>0.15818299999999999</c:v>
                </c:pt>
                <c:pt idx="4966">
                  <c:v>0.16173599999999999</c:v>
                </c:pt>
                <c:pt idx="4967">
                  <c:v>0.165297</c:v>
                </c:pt>
                <c:pt idx="4968">
                  <c:v>0.168852</c:v>
                </c:pt>
                <c:pt idx="4969">
                  <c:v>0.17241500000000001</c:v>
                </c:pt>
                <c:pt idx="4970">
                  <c:v>0.175979</c:v>
                </c:pt>
                <c:pt idx="4971">
                  <c:v>0.17955199999999999</c:v>
                </c:pt>
                <c:pt idx="4972">
                  <c:v>0.18312600000000001</c:v>
                </c:pt>
                <c:pt idx="4973">
                  <c:v>0.1867</c:v>
                </c:pt>
                <c:pt idx="4974">
                  <c:v>0.19028400000000001</c:v>
                </c:pt>
                <c:pt idx="4975">
                  <c:v>0.19386800000000001</c:v>
                </c:pt>
                <c:pt idx="4976">
                  <c:v>0.19745299999999999</c:v>
                </c:pt>
                <c:pt idx="4977">
                  <c:v>0.20105500000000001</c:v>
                </c:pt>
                <c:pt idx="4978">
                  <c:v>0.20464099999999999</c:v>
                </c:pt>
                <c:pt idx="4979">
                  <c:v>0.20824500000000001</c:v>
                </c:pt>
                <c:pt idx="4980">
                  <c:v>0.21184900000000001</c:v>
                </c:pt>
                <c:pt idx="4981">
                  <c:v>0.21546299999999999</c:v>
                </c:pt>
                <c:pt idx="4982">
                  <c:v>0.21906900000000001</c:v>
                </c:pt>
                <c:pt idx="4983">
                  <c:v>0.22268299999999999</c:v>
                </c:pt>
                <c:pt idx="4984">
                  <c:v>0.226299</c:v>
                </c:pt>
                <c:pt idx="4985">
                  <c:v>0.229932</c:v>
                </c:pt>
                <c:pt idx="4986">
                  <c:v>0.23354900000000001</c:v>
                </c:pt>
                <c:pt idx="4987">
                  <c:v>0.237183</c:v>
                </c:pt>
                <c:pt idx="4988">
                  <c:v>0.240818</c:v>
                </c:pt>
                <c:pt idx="4989">
                  <c:v>0.24446300000000001</c:v>
                </c:pt>
                <c:pt idx="4990">
                  <c:v>0.24809100000000001</c:v>
                </c:pt>
                <c:pt idx="4991">
                  <c:v>0.251745</c:v>
                </c:pt>
                <c:pt idx="4992">
                  <c:v>0.25539099999999998</c:v>
                </c:pt>
                <c:pt idx="4993">
                  <c:v>0.25905499999999998</c:v>
                </c:pt>
                <c:pt idx="4994">
                  <c:v>0.26270199999999999</c:v>
                </c:pt>
                <c:pt idx="4995">
                  <c:v>0.26636700000000002</c:v>
                </c:pt>
                <c:pt idx="4996">
                  <c:v>0.27002500000000002</c:v>
                </c:pt>
                <c:pt idx="4997">
                  <c:v>0.27369199999999999</c:v>
                </c:pt>
                <c:pt idx="4998">
                  <c:v>0.27736699999999997</c:v>
                </c:pt>
                <c:pt idx="4999">
                  <c:v>0.28104400000000002</c:v>
                </c:pt>
                <c:pt idx="5000">
                  <c:v>0.284721</c:v>
                </c:pt>
                <c:pt idx="5001">
                  <c:v>0.28840700000000002</c:v>
                </c:pt>
                <c:pt idx="5002">
                  <c:v>0.29208499999999998</c:v>
                </c:pt>
                <c:pt idx="5003">
                  <c:v>0.29578100000000002</c:v>
                </c:pt>
                <c:pt idx="5004">
                  <c:v>0.29947000000000001</c:v>
                </c:pt>
                <c:pt idx="5005">
                  <c:v>0.30316700000000002</c:v>
                </c:pt>
                <c:pt idx="5006">
                  <c:v>0.306865</c:v>
                </c:pt>
                <c:pt idx="5007">
                  <c:v>0.310581</c:v>
                </c:pt>
                <c:pt idx="5008">
                  <c:v>0.31428</c:v>
                </c:pt>
                <c:pt idx="5009">
                  <c:v>0.31799699999999997</c:v>
                </c:pt>
                <c:pt idx="5010">
                  <c:v>0.32170700000000002</c:v>
                </c:pt>
                <c:pt idx="5011">
                  <c:v>0.32543299999999997</c:v>
                </c:pt>
                <c:pt idx="5012">
                  <c:v>0.32915299999999997</c:v>
                </c:pt>
                <c:pt idx="5013">
                  <c:v>0.33288099999999998</c:v>
                </c:pt>
                <c:pt idx="5014">
                  <c:v>0.33661799999999997</c:v>
                </c:pt>
                <c:pt idx="5015">
                  <c:v>0.34034799999999998</c:v>
                </c:pt>
                <c:pt idx="5016">
                  <c:v>0.34407799999999999</c:v>
                </c:pt>
                <c:pt idx="5017">
                  <c:v>0.34782600000000002</c:v>
                </c:pt>
                <c:pt idx="5018">
                  <c:v>0.35157500000000003</c:v>
                </c:pt>
                <c:pt idx="5019">
                  <c:v>0.35532399999999997</c:v>
                </c:pt>
                <c:pt idx="5020">
                  <c:v>0.359074</c:v>
                </c:pt>
                <c:pt idx="5021">
                  <c:v>0.36283399999999999</c:v>
                </c:pt>
                <c:pt idx="5022">
                  <c:v>0.366593</c:v>
                </c:pt>
                <c:pt idx="5023">
                  <c:v>0.37036200000000002</c:v>
                </c:pt>
                <c:pt idx="5024">
                  <c:v>0.37412400000000001</c:v>
                </c:pt>
                <c:pt idx="5025">
                  <c:v>0.37790299999999999</c:v>
                </c:pt>
                <c:pt idx="5026">
                  <c:v>0.38166600000000001</c:v>
                </c:pt>
                <c:pt idx="5027">
                  <c:v>0.38545400000000002</c:v>
                </c:pt>
                <c:pt idx="5028">
                  <c:v>0.389235</c:v>
                </c:pt>
                <c:pt idx="5029">
                  <c:v>0.39302500000000001</c:v>
                </c:pt>
                <c:pt idx="5030">
                  <c:v>0.39680799999999999</c:v>
                </c:pt>
                <c:pt idx="5031">
                  <c:v>0.40060800000000002</c:v>
                </c:pt>
                <c:pt idx="5032">
                  <c:v>0.40439999999999998</c:v>
                </c:pt>
                <c:pt idx="5033">
                  <c:v>0.40820200000000001</c:v>
                </c:pt>
                <c:pt idx="5034">
                  <c:v>0.41200399999999998</c:v>
                </c:pt>
                <c:pt idx="5035">
                  <c:v>0.41582400000000003</c:v>
                </c:pt>
                <c:pt idx="5036">
                  <c:v>0.41963600000000001</c:v>
                </c:pt>
                <c:pt idx="5037">
                  <c:v>0.42344900000000002</c:v>
                </c:pt>
                <c:pt idx="5038">
                  <c:v>0.42727100000000001</c:v>
                </c:pt>
                <c:pt idx="5039">
                  <c:v>0.431093</c:v>
                </c:pt>
                <c:pt idx="5040">
                  <c:v>0.434917</c:v>
                </c:pt>
                <c:pt idx="5041">
                  <c:v>0.438749</c:v>
                </c:pt>
                <c:pt idx="5042">
                  <c:v>0.44258199999999998</c:v>
                </c:pt>
                <c:pt idx="5043">
                  <c:v>0.44642500000000002</c:v>
                </c:pt>
                <c:pt idx="5044">
                  <c:v>0.450268</c:v>
                </c:pt>
                <c:pt idx="5045">
                  <c:v>0.45411200000000002</c:v>
                </c:pt>
                <c:pt idx="5046">
                  <c:v>0.45795599999999997</c:v>
                </c:pt>
                <c:pt idx="5047">
                  <c:v>0.46181899999999998</c:v>
                </c:pt>
                <c:pt idx="5048">
                  <c:v>0.465665</c:v>
                </c:pt>
                <c:pt idx="5049">
                  <c:v>0.46953699999999998</c:v>
                </c:pt>
                <c:pt idx="5050">
                  <c:v>0.47339300000000001</c:v>
                </c:pt>
                <c:pt idx="5051">
                  <c:v>0.47726600000000002</c:v>
                </c:pt>
                <c:pt idx="5052">
                  <c:v>0.481132</c:v>
                </c:pt>
                <c:pt idx="5053">
                  <c:v>0.48500700000000002</c:v>
                </c:pt>
                <c:pt idx="5054">
                  <c:v>0.48888300000000001</c:v>
                </c:pt>
                <c:pt idx="5055">
                  <c:v>0.49276799999999998</c:v>
                </c:pt>
                <c:pt idx="5056">
                  <c:v>0.49665300000000001</c:v>
                </c:pt>
                <c:pt idx="5057">
                  <c:v>0.500556</c:v>
                </c:pt>
                <c:pt idx="5058">
                  <c:v>0.50443499999999997</c:v>
                </c:pt>
                <c:pt idx="5059">
                  <c:v>0.50834800000000002</c:v>
                </c:pt>
                <c:pt idx="5060">
                  <c:v>0.51223700000000005</c:v>
                </c:pt>
                <c:pt idx="5061">
                  <c:v>0.51614300000000002</c:v>
                </c:pt>
                <c:pt idx="5062">
                  <c:v>0.52005000000000001</c:v>
                </c:pt>
                <c:pt idx="5063">
                  <c:v>0.52396600000000004</c:v>
                </c:pt>
                <c:pt idx="5064">
                  <c:v>0.52788299999999999</c:v>
                </c:pt>
                <c:pt idx="5065">
                  <c:v>0.53180099999999997</c:v>
                </c:pt>
                <c:pt idx="5066">
                  <c:v>0.53571899999999995</c:v>
                </c:pt>
                <c:pt idx="5067">
                  <c:v>0.539655</c:v>
                </c:pt>
                <c:pt idx="5068">
                  <c:v>0.54357500000000003</c:v>
                </c:pt>
                <c:pt idx="5069">
                  <c:v>0.54752000000000001</c:v>
                </c:pt>
                <c:pt idx="5070">
                  <c:v>0.55145</c:v>
                </c:pt>
                <c:pt idx="5071">
                  <c:v>0.55539799999999995</c:v>
                </c:pt>
                <c:pt idx="5072">
                  <c:v>0.55933699999999997</c:v>
                </c:pt>
                <c:pt idx="5073">
                  <c:v>0.56329399999999996</c:v>
                </c:pt>
                <c:pt idx="5074">
                  <c:v>0.56723599999999996</c:v>
                </c:pt>
                <c:pt idx="5075">
                  <c:v>0.57120300000000002</c:v>
                </c:pt>
                <c:pt idx="5076">
                  <c:v>0.57515400000000005</c:v>
                </c:pt>
                <c:pt idx="5077">
                  <c:v>0.57913099999999995</c:v>
                </c:pt>
                <c:pt idx="5078">
                  <c:v>0.58308400000000005</c:v>
                </c:pt>
                <c:pt idx="5079">
                  <c:v>0.58706199999999997</c:v>
                </c:pt>
                <c:pt idx="5080">
                  <c:v>0.59103300000000003</c:v>
                </c:pt>
                <c:pt idx="5081">
                  <c:v>0.59501300000000001</c:v>
                </c:pt>
                <c:pt idx="5082">
                  <c:v>0.59899400000000003</c:v>
                </c:pt>
                <c:pt idx="5083">
                  <c:v>0.60298399999999996</c:v>
                </c:pt>
                <c:pt idx="5084">
                  <c:v>0.60696700000000003</c:v>
                </c:pt>
                <c:pt idx="5085">
                  <c:v>0.61096700000000004</c:v>
                </c:pt>
                <c:pt idx="5086">
                  <c:v>0.61495900000000003</c:v>
                </c:pt>
                <c:pt idx="5087">
                  <c:v>0.61895999999999995</c:v>
                </c:pt>
                <c:pt idx="5088">
                  <c:v>0.62296300000000004</c:v>
                </c:pt>
                <c:pt idx="5089">
                  <c:v>0.62697400000000003</c:v>
                </c:pt>
                <c:pt idx="5090">
                  <c:v>0.63098600000000005</c:v>
                </c:pt>
                <c:pt idx="5091">
                  <c:v>0.63500000000000001</c:v>
                </c:pt>
                <c:pt idx="5092">
                  <c:v>0.63901300000000005</c:v>
                </c:pt>
                <c:pt idx="5093">
                  <c:v>0.64304499999999998</c:v>
                </c:pt>
                <c:pt idx="5094">
                  <c:v>0.64705999999999997</c:v>
                </c:pt>
                <c:pt idx="5095">
                  <c:v>0.65110100000000004</c:v>
                </c:pt>
                <c:pt idx="5096">
                  <c:v>0.65512700000000001</c:v>
                </c:pt>
                <c:pt idx="5097">
                  <c:v>0.659169</c:v>
                </c:pt>
                <c:pt idx="5098">
                  <c:v>0.66319600000000001</c:v>
                </c:pt>
                <c:pt idx="5099">
                  <c:v>0.66725699999999999</c:v>
                </c:pt>
                <c:pt idx="5100">
                  <c:v>0.67129399999999995</c:v>
                </c:pt>
                <c:pt idx="5101">
                  <c:v>0.67534899999999998</c:v>
                </c:pt>
                <c:pt idx="5102">
                  <c:v>0.67940400000000001</c:v>
                </c:pt>
                <c:pt idx="5103">
                  <c:v>0.68346799999999996</c:v>
                </c:pt>
                <c:pt idx="5104">
                  <c:v>0.68752500000000005</c:v>
                </c:pt>
                <c:pt idx="5105">
                  <c:v>0.69159899999999996</c:v>
                </c:pt>
                <c:pt idx="5106">
                  <c:v>0.69566600000000001</c:v>
                </c:pt>
                <c:pt idx="5107">
                  <c:v>0.69974199999999998</c:v>
                </c:pt>
                <c:pt idx="5108">
                  <c:v>0.70381800000000005</c:v>
                </c:pt>
                <c:pt idx="5109">
                  <c:v>0.70789599999999997</c:v>
                </c:pt>
                <c:pt idx="5110">
                  <c:v>0.711974</c:v>
                </c:pt>
                <c:pt idx="5111">
                  <c:v>0.71606999999999998</c:v>
                </c:pt>
                <c:pt idx="5112">
                  <c:v>0.72015799999999996</c:v>
                </c:pt>
                <c:pt idx="5113">
                  <c:v>0.72425499999999998</c:v>
                </c:pt>
                <c:pt idx="5114">
                  <c:v>0.72835399999999995</c:v>
                </c:pt>
                <c:pt idx="5115">
                  <c:v>0.73246100000000003</c:v>
                </c:pt>
                <c:pt idx="5116">
                  <c:v>0.73656100000000002</c:v>
                </c:pt>
                <c:pt idx="5117">
                  <c:v>0.74067799999999995</c:v>
                </c:pt>
                <c:pt idx="5118">
                  <c:v>0.74477899999999997</c:v>
                </c:pt>
                <c:pt idx="5119">
                  <c:v>0.74738099999999996</c:v>
                </c:pt>
                <c:pt idx="5120">
                  <c:v>0.74459600000000004</c:v>
                </c:pt>
                <c:pt idx="5121">
                  <c:v>0.74180999999999997</c:v>
                </c:pt>
                <c:pt idx="5122">
                  <c:v>0.73903300000000005</c:v>
                </c:pt>
                <c:pt idx="5123">
                  <c:v>0.73625499999999999</c:v>
                </c:pt>
                <c:pt idx="5124">
                  <c:v>0.73347600000000002</c:v>
                </c:pt>
                <c:pt idx="5125">
                  <c:v>0.73070500000000005</c:v>
                </c:pt>
                <c:pt idx="5126">
                  <c:v>0.72793399999999997</c:v>
                </c:pt>
                <c:pt idx="5127">
                  <c:v>0.72516099999999994</c:v>
                </c:pt>
                <c:pt idx="5128">
                  <c:v>0.72239699999999996</c:v>
                </c:pt>
                <c:pt idx="5129">
                  <c:v>0.71963299999999997</c:v>
                </c:pt>
                <c:pt idx="5130">
                  <c:v>0.71687599999999996</c:v>
                </c:pt>
                <c:pt idx="5131">
                  <c:v>0.71411000000000002</c:v>
                </c:pt>
                <c:pt idx="5132">
                  <c:v>0.71135199999999998</c:v>
                </c:pt>
                <c:pt idx="5133">
                  <c:v>0.70860199999999995</c:v>
                </c:pt>
                <c:pt idx="5134">
                  <c:v>0.70585100000000001</c:v>
                </c:pt>
                <c:pt idx="5135">
                  <c:v>0.70309999999999995</c:v>
                </c:pt>
                <c:pt idx="5136">
                  <c:v>0.700349</c:v>
                </c:pt>
                <c:pt idx="5137">
                  <c:v>0.69760500000000003</c:v>
                </c:pt>
                <c:pt idx="5138">
                  <c:v>0.69486000000000003</c:v>
                </c:pt>
                <c:pt idx="5139">
                  <c:v>0.69211500000000004</c:v>
                </c:pt>
                <c:pt idx="5140">
                  <c:v>0.68937800000000005</c:v>
                </c:pt>
                <c:pt idx="5141">
                  <c:v>0.68664099999999995</c:v>
                </c:pt>
                <c:pt idx="5142">
                  <c:v>0.68390300000000004</c:v>
                </c:pt>
                <c:pt idx="5143">
                  <c:v>0.681172</c:v>
                </c:pt>
                <c:pt idx="5144">
                  <c:v>0.67844199999999999</c:v>
                </c:pt>
                <c:pt idx="5145">
                  <c:v>0.67571899999999996</c:v>
                </c:pt>
                <c:pt idx="5146">
                  <c:v>0.67299500000000001</c:v>
                </c:pt>
                <c:pt idx="5147">
                  <c:v>0.67027099999999995</c:v>
                </c:pt>
                <c:pt idx="5148">
                  <c:v>0.667547</c:v>
                </c:pt>
                <c:pt idx="5149">
                  <c:v>0.66483000000000003</c:v>
                </c:pt>
                <c:pt idx="5150">
                  <c:v>0.66211299999999995</c:v>
                </c:pt>
                <c:pt idx="5151">
                  <c:v>0.65939499999999995</c:v>
                </c:pt>
                <c:pt idx="5152">
                  <c:v>0.65668499999999996</c:v>
                </c:pt>
                <c:pt idx="5153">
                  <c:v>0.65397499999999997</c:v>
                </c:pt>
                <c:pt idx="5154">
                  <c:v>0.65127299999999999</c:v>
                </c:pt>
                <c:pt idx="5155">
                  <c:v>0.64856999999999998</c:v>
                </c:pt>
                <c:pt idx="5156">
                  <c:v>0.64586600000000005</c:v>
                </c:pt>
                <c:pt idx="5157">
                  <c:v>0.64316200000000001</c:v>
                </c:pt>
                <c:pt idx="5158">
                  <c:v>0.64046599999999998</c:v>
                </c:pt>
                <c:pt idx="5159">
                  <c:v>0.63776900000000003</c:v>
                </c:pt>
                <c:pt idx="5160">
                  <c:v>0.63507199999999997</c:v>
                </c:pt>
                <c:pt idx="5161">
                  <c:v>0.63238300000000003</c:v>
                </c:pt>
                <c:pt idx="5162">
                  <c:v>0.62969299999999995</c:v>
                </c:pt>
                <c:pt idx="5163">
                  <c:v>0.62701099999999999</c:v>
                </c:pt>
                <c:pt idx="5164">
                  <c:v>0.62432799999999999</c:v>
                </c:pt>
                <c:pt idx="5165">
                  <c:v>0.621645</c:v>
                </c:pt>
                <c:pt idx="5166">
                  <c:v>0.61896200000000001</c:v>
                </c:pt>
                <c:pt idx="5167">
                  <c:v>0.616286</c:v>
                </c:pt>
                <c:pt idx="5168">
                  <c:v>0.61360999999999999</c:v>
                </c:pt>
                <c:pt idx="5169">
                  <c:v>0.61093299999999995</c:v>
                </c:pt>
                <c:pt idx="5170">
                  <c:v>0.60826499999999994</c:v>
                </c:pt>
                <c:pt idx="5171">
                  <c:v>0.60559600000000002</c:v>
                </c:pt>
                <c:pt idx="5172">
                  <c:v>0.60292599999999996</c:v>
                </c:pt>
                <c:pt idx="5173">
                  <c:v>0.60026400000000002</c:v>
                </c:pt>
                <c:pt idx="5174">
                  <c:v>0.59760999999999997</c:v>
                </c:pt>
                <c:pt idx="5175">
                  <c:v>0.594947</c:v>
                </c:pt>
                <c:pt idx="5176">
                  <c:v>0.59229200000000004</c:v>
                </c:pt>
                <c:pt idx="5177">
                  <c:v>0.58962800000000004</c:v>
                </c:pt>
                <c:pt idx="5178">
                  <c:v>0.58697200000000005</c:v>
                </c:pt>
                <c:pt idx="5179">
                  <c:v>0.58433199999999996</c:v>
                </c:pt>
                <c:pt idx="5180">
                  <c:v>0.58167500000000005</c:v>
                </c:pt>
                <c:pt idx="5181">
                  <c:v>0.57903499999999997</c:v>
                </c:pt>
                <c:pt idx="5182">
                  <c:v>0.57639300000000004</c:v>
                </c:pt>
                <c:pt idx="5183">
                  <c:v>0.57375200000000004</c:v>
                </c:pt>
                <c:pt idx="5184">
                  <c:v>0.57111000000000001</c:v>
                </c:pt>
                <c:pt idx="5185">
                  <c:v>0.56847499999999995</c:v>
                </c:pt>
                <c:pt idx="5186">
                  <c:v>0.56584000000000001</c:v>
                </c:pt>
                <c:pt idx="5187">
                  <c:v>0.56321399999999999</c:v>
                </c:pt>
                <c:pt idx="5188">
                  <c:v>0.56057800000000002</c:v>
                </c:pt>
                <c:pt idx="5189">
                  <c:v>0.55794999999999995</c:v>
                </c:pt>
                <c:pt idx="5190">
                  <c:v>0.55532199999999998</c:v>
                </c:pt>
                <c:pt idx="5191">
                  <c:v>0.552701</c:v>
                </c:pt>
                <c:pt idx="5192">
                  <c:v>0.55008000000000001</c:v>
                </c:pt>
                <c:pt idx="5193">
                  <c:v>0.54745900000000003</c:v>
                </c:pt>
                <c:pt idx="5194">
                  <c:v>0.54484500000000002</c:v>
                </c:pt>
                <c:pt idx="5195">
                  <c:v>0.54223100000000002</c:v>
                </c:pt>
                <c:pt idx="5196">
                  <c:v>0.53962500000000002</c:v>
                </c:pt>
                <c:pt idx="5197">
                  <c:v>0.53700999999999999</c:v>
                </c:pt>
                <c:pt idx="5198">
                  <c:v>0.53440299999999996</c:v>
                </c:pt>
                <c:pt idx="5199">
                  <c:v>0.53179500000000002</c:v>
                </c:pt>
                <c:pt idx="5200">
                  <c:v>0.529196</c:v>
                </c:pt>
                <c:pt idx="5201">
                  <c:v>0.52659599999999995</c:v>
                </c:pt>
                <c:pt idx="5202">
                  <c:v>0.52399499999999999</c:v>
                </c:pt>
                <c:pt idx="5203">
                  <c:v>0.52140200000000003</c:v>
                </c:pt>
                <c:pt idx="5204">
                  <c:v>0.51880099999999996</c:v>
                </c:pt>
                <c:pt idx="5205">
                  <c:v>0.51621499999999998</c:v>
                </c:pt>
                <c:pt idx="5206">
                  <c:v>0.51362099999999999</c:v>
                </c:pt>
                <c:pt idx="5207">
                  <c:v>0.51104300000000003</c:v>
                </c:pt>
                <c:pt idx="5208">
                  <c:v>0.50844800000000001</c:v>
                </c:pt>
                <c:pt idx="5209">
                  <c:v>0.50587000000000004</c:v>
                </c:pt>
                <c:pt idx="5210">
                  <c:v>0.50329000000000002</c:v>
                </c:pt>
                <c:pt idx="5211">
                  <c:v>0.50071100000000002</c:v>
                </c:pt>
                <c:pt idx="5212">
                  <c:v>0.498139</c:v>
                </c:pt>
                <c:pt idx="5213">
                  <c:v>0.495558</c:v>
                </c:pt>
                <c:pt idx="5214">
                  <c:v>0.49299399999999999</c:v>
                </c:pt>
                <c:pt idx="5215">
                  <c:v>0.49042000000000002</c:v>
                </c:pt>
                <c:pt idx="5216">
                  <c:v>0.48785499999999998</c:v>
                </c:pt>
                <c:pt idx="5217">
                  <c:v>0.48528900000000003</c:v>
                </c:pt>
                <c:pt idx="5218">
                  <c:v>0.48272300000000001</c:v>
                </c:pt>
                <c:pt idx="5219">
                  <c:v>0.48016500000000001</c:v>
                </c:pt>
                <c:pt idx="5220">
                  <c:v>0.47761500000000001</c:v>
                </c:pt>
                <c:pt idx="5221">
                  <c:v>0.47505500000000001</c:v>
                </c:pt>
                <c:pt idx="5222">
                  <c:v>0.47249600000000003</c:v>
                </c:pt>
                <c:pt idx="5223">
                  <c:v>0.46994399999999997</c:v>
                </c:pt>
                <c:pt idx="5224">
                  <c:v>0.46739999999999998</c:v>
                </c:pt>
                <c:pt idx="5225">
                  <c:v>0.46484700000000001</c:v>
                </c:pt>
                <c:pt idx="5226">
                  <c:v>0.46231100000000003</c:v>
                </c:pt>
                <c:pt idx="5227">
                  <c:v>0.45976600000000001</c:v>
                </c:pt>
                <c:pt idx="5228">
                  <c:v>0.457229</c:v>
                </c:pt>
                <c:pt idx="5229">
                  <c:v>0.45469100000000001</c:v>
                </c:pt>
                <c:pt idx="5230">
                  <c:v>0.45215300000000003</c:v>
                </c:pt>
                <c:pt idx="5231">
                  <c:v>0.44962200000000002</c:v>
                </c:pt>
                <c:pt idx="5232">
                  <c:v>0.44709199999999999</c:v>
                </c:pt>
                <c:pt idx="5233">
                  <c:v>0.44456000000000001</c:v>
                </c:pt>
                <c:pt idx="5234">
                  <c:v>0.44203700000000001</c:v>
                </c:pt>
                <c:pt idx="5235">
                  <c:v>0.43951400000000002</c:v>
                </c:pt>
                <c:pt idx="5236">
                  <c:v>0.43698100000000001</c:v>
                </c:pt>
                <c:pt idx="5237">
                  <c:v>0.43446499999999999</c:v>
                </c:pt>
                <c:pt idx="5238">
                  <c:v>0.431948</c:v>
                </c:pt>
                <c:pt idx="5239">
                  <c:v>0.42943100000000001</c:v>
                </c:pt>
                <c:pt idx="5240">
                  <c:v>0.426931</c:v>
                </c:pt>
                <c:pt idx="5241">
                  <c:v>0.42441200000000001</c:v>
                </c:pt>
                <c:pt idx="5242">
                  <c:v>0.421902</c:v>
                </c:pt>
                <c:pt idx="5243">
                  <c:v>0.4194</c:v>
                </c:pt>
                <c:pt idx="5244">
                  <c:v>0.41688900000000001</c:v>
                </c:pt>
                <c:pt idx="5245">
                  <c:v>0.41439500000000001</c:v>
                </c:pt>
                <c:pt idx="5246">
                  <c:v>0.41189100000000001</c:v>
                </c:pt>
                <c:pt idx="5247">
                  <c:v>0.40939599999999998</c:v>
                </c:pt>
                <c:pt idx="5248">
                  <c:v>0.40689999999999998</c:v>
                </c:pt>
                <c:pt idx="5249">
                  <c:v>0.40440399999999999</c:v>
                </c:pt>
                <c:pt idx="5250">
                  <c:v>0.40191500000000002</c:v>
                </c:pt>
                <c:pt idx="5251">
                  <c:v>0.39942699999999998</c:v>
                </c:pt>
                <c:pt idx="5252">
                  <c:v>0.39693699999999998</c:v>
                </c:pt>
                <c:pt idx="5253">
                  <c:v>0.39445599999999997</c:v>
                </c:pt>
                <c:pt idx="5254">
                  <c:v>0.39197399999999999</c:v>
                </c:pt>
                <c:pt idx="5255">
                  <c:v>0.389492</c:v>
                </c:pt>
                <c:pt idx="5256">
                  <c:v>0.38701799999999997</c:v>
                </c:pt>
                <c:pt idx="5257">
                  <c:v>0.38454300000000002</c:v>
                </c:pt>
                <c:pt idx="5258">
                  <c:v>0.38206800000000002</c:v>
                </c:pt>
                <c:pt idx="5259">
                  <c:v>0.37960100000000002</c:v>
                </c:pt>
                <c:pt idx="5260">
                  <c:v>0.377133</c:v>
                </c:pt>
                <c:pt idx="5261">
                  <c:v>0.37466500000000003</c:v>
                </c:pt>
                <c:pt idx="5262">
                  <c:v>0.37220500000000001</c:v>
                </c:pt>
                <c:pt idx="5263">
                  <c:v>0.36974499999999999</c:v>
                </c:pt>
                <c:pt idx="5264">
                  <c:v>0.36727500000000002</c:v>
                </c:pt>
                <c:pt idx="5265">
                  <c:v>0.36482300000000001</c:v>
                </c:pt>
                <c:pt idx="5266">
                  <c:v>0.362369</c:v>
                </c:pt>
                <c:pt idx="5267">
                  <c:v>0.35991499999999998</c:v>
                </c:pt>
                <c:pt idx="5268">
                  <c:v>0.35747000000000001</c:v>
                </c:pt>
                <c:pt idx="5269">
                  <c:v>0.35501500000000002</c:v>
                </c:pt>
                <c:pt idx="5270">
                  <c:v>0.35256799999999999</c:v>
                </c:pt>
                <c:pt idx="5271">
                  <c:v>0.35013</c:v>
                </c:pt>
                <c:pt idx="5272">
                  <c:v>0.34769099999999997</c:v>
                </c:pt>
                <c:pt idx="5273">
                  <c:v>0.34524300000000002</c:v>
                </c:pt>
                <c:pt idx="5274">
                  <c:v>0.34281099999999998</c:v>
                </c:pt>
                <c:pt idx="5275">
                  <c:v>0.34037099999999998</c:v>
                </c:pt>
                <c:pt idx="5276">
                  <c:v>0.33793800000000002</c:v>
                </c:pt>
                <c:pt idx="5277">
                  <c:v>0.335505</c:v>
                </c:pt>
                <c:pt idx="5278">
                  <c:v>0.33308900000000002</c:v>
                </c:pt>
                <c:pt idx="5279">
                  <c:v>0.33065499999999998</c:v>
                </c:pt>
                <c:pt idx="5280">
                  <c:v>0.32823799999999997</c:v>
                </c:pt>
                <c:pt idx="5281">
                  <c:v>0.32581199999999999</c:v>
                </c:pt>
                <c:pt idx="5282">
                  <c:v>0.32339400000000001</c:v>
                </c:pt>
                <c:pt idx="5283">
                  <c:v>0.32097500000000001</c:v>
                </c:pt>
                <c:pt idx="5284">
                  <c:v>0.31856499999999999</c:v>
                </c:pt>
                <c:pt idx="5285">
                  <c:v>0.31614500000000001</c:v>
                </c:pt>
                <c:pt idx="5286">
                  <c:v>0.31373400000000001</c:v>
                </c:pt>
                <c:pt idx="5287">
                  <c:v>0.31132199999999999</c:v>
                </c:pt>
                <c:pt idx="5288">
                  <c:v>0.30892700000000001</c:v>
                </c:pt>
                <c:pt idx="5289">
                  <c:v>0.30651400000000001</c:v>
                </c:pt>
                <c:pt idx="5290">
                  <c:v>0.304118</c:v>
                </c:pt>
                <c:pt idx="5291">
                  <c:v>0.30171300000000001</c:v>
                </c:pt>
                <c:pt idx="5292">
                  <c:v>0.29931600000000003</c:v>
                </c:pt>
                <c:pt idx="5293">
                  <c:v>0.296927</c:v>
                </c:pt>
                <c:pt idx="5294">
                  <c:v>0.29452899999999999</c:v>
                </c:pt>
                <c:pt idx="5295">
                  <c:v>0.29213899999999998</c:v>
                </c:pt>
                <c:pt idx="5296">
                  <c:v>0.28975800000000002</c:v>
                </c:pt>
                <c:pt idx="5297">
                  <c:v>0.28736699999999998</c:v>
                </c:pt>
                <c:pt idx="5298">
                  <c:v>0.28498400000000002</c:v>
                </c:pt>
                <c:pt idx="5299">
                  <c:v>0.28260099999999999</c:v>
                </c:pt>
                <c:pt idx="5300">
                  <c:v>0.28022599999999998</c:v>
                </c:pt>
                <c:pt idx="5301">
                  <c:v>0.27784199999999998</c:v>
                </c:pt>
                <c:pt idx="5302">
                  <c:v>0.27546599999999999</c:v>
                </c:pt>
                <c:pt idx="5303">
                  <c:v>0.27309899999999998</c:v>
                </c:pt>
                <c:pt idx="5304">
                  <c:v>0.27072200000000002</c:v>
                </c:pt>
                <c:pt idx="5305">
                  <c:v>0.26836199999999999</c:v>
                </c:pt>
                <c:pt idx="5306">
                  <c:v>0.26599299999999998</c:v>
                </c:pt>
                <c:pt idx="5307">
                  <c:v>0.263623</c:v>
                </c:pt>
                <c:pt idx="5308">
                  <c:v>0.26127</c:v>
                </c:pt>
                <c:pt idx="5309">
                  <c:v>0.25890000000000002</c:v>
                </c:pt>
                <c:pt idx="5310">
                  <c:v>0.256546</c:v>
                </c:pt>
                <c:pt idx="5311">
                  <c:v>0.25419199999999997</c:v>
                </c:pt>
                <c:pt idx="5312">
                  <c:v>0.25183699999999998</c:v>
                </c:pt>
                <c:pt idx="5313">
                  <c:v>0.24948999999999999</c:v>
                </c:pt>
                <c:pt idx="5314">
                  <c:v>0.24713499999999999</c:v>
                </c:pt>
                <c:pt idx="5315">
                  <c:v>0.24479600000000001</c:v>
                </c:pt>
                <c:pt idx="5316">
                  <c:v>0.242448</c:v>
                </c:pt>
                <c:pt idx="5317">
                  <c:v>0.24010899999999999</c:v>
                </c:pt>
                <c:pt idx="5318">
                  <c:v>0.23776800000000001</c:v>
                </c:pt>
                <c:pt idx="5319">
                  <c:v>0.23543600000000001</c:v>
                </c:pt>
                <c:pt idx="5320">
                  <c:v>0.23310400000000001</c:v>
                </c:pt>
                <c:pt idx="5321">
                  <c:v>0.23076199999999999</c:v>
                </c:pt>
                <c:pt idx="5322">
                  <c:v>0.22842899999999999</c:v>
                </c:pt>
                <c:pt idx="5323">
                  <c:v>0.226104</c:v>
                </c:pt>
                <c:pt idx="5324">
                  <c:v>0.223778</c:v>
                </c:pt>
                <c:pt idx="5325">
                  <c:v>0.22145200000000001</c:v>
                </c:pt>
                <c:pt idx="5326">
                  <c:v>0.219134</c:v>
                </c:pt>
                <c:pt idx="5327">
                  <c:v>0.216807</c:v>
                </c:pt>
                <c:pt idx="5328">
                  <c:v>0.21449699999999999</c:v>
                </c:pt>
                <c:pt idx="5329">
                  <c:v>0.21217800000000001</c:v>
                </c:pt>
                <c:pt idx="5330">
                  <c:v>0.209867</c:v>
                </c:pt>
                <c:pt idx="5331">
                  <c:v>0.20754700000000001</c:v>
                </c:pt>
                <c:pt idx="5332">
                  <c:v>0.20524300000000001</c:v>
                </c:pt>
                <c:pt idx="5333">
                  <c:v>0.20293900000000001</c:v>
                </c:pt>
                <c:pt idx="5334">
                  <c:v>0.20063500000000001</c:v>
                </c:pt>
                <c:pt idx="5335">
                  <c:v>0.198322</c:v>
                </c:pt>
                <c:pt idx="5336">
                  <c:v>0.196025</c:v>
                </c:pt>
                <c:pt idx="5337">
                  <c:v>0.19373699999999999</c:v>
                </c:pt>
                <c:pt idx="5338">
                  <c:v>0.19143099999999999</c:v>
                </c:pt>
                <c:pt idx="5339">
                  <c:v>0.189142</c:v>
                </c:pt>
                <c:pt idx="5340">
                  <c:v>0.18685199999999999</c:v>
                </c:pt>
                <c:pt idx="5341">
                  <c:v>0.184562</c:v>
                </c:pt>
                <c:pt idx="5342">
                  <c:v>0.18227099999999999</c:v>
                </c:pt>
                <c:pt idx="5343">
                  <c:v>0.17998900000000001</c:v>
                </c:pt>
                <c:pt idx="5344">
                  <c:v>0.177706</c:v>
                </c:pt>
                <c:pt idx="5345">
                  <c:v>0.175423</c:v>
                </c:pt>
                <c:pt idx="5346">
                  <c:v>0.173148</c:v>
                </c:pt>
                <c:pt idx="5347">
                  <c:v>0.170873</c:v>
                </c:pt>
                <c:pt idx="5348">
                  <c:v>0.168597</c:v>
                </c:pt>
                <c:pt idx="5349">
                  <c:v>0.166321</c:v>
                </c:pt>
                <c:pt idx="5350">
                  <c:v>0.164052</c:v>
                </c:pt>
                <c:pt idx="5351">
                  <c:v>0.16178400000000001</c:v>
                </c:pt>
                <c:pt idx="5352">
                  <c:v>0.159524</c:v>
                </c:pt>
                <c:pt idx="5353">
                  <c:v>0.15726299999999999</c:v>
                </c:pt>
                <c:pt idx="5354">
                  <c:v>0.155002</c:v>
                </c:pt>
                <c:pt idx="5355">
                  <c:v>0.15273999999999999</c:v>
                </c:pt>
                <c:pt idx="5356">
                  <c:v>0.15048700000000001</c:v>
                </c:pt>
                <c:pt idx="5357">
                  <c:v>0.148233</c:v>
                </c:pt>
                <c:pt idx="5358">
                  <c:v>0.145978</c:v>
                </c:pt>
                <c:pt idx="5359">
                  <c:v>0.143732</c:v>
                </c:pt>
                <c:pt idx="5360">
                  <c:v>0.141486</c:v>
                </c:pt>
                <c:pt idx="5361">
                  <c:v>0.139239</c:v>
                </c:pt>
                <c:pt idx="5362">
                  <c:v>0.13700000000000001</c:v>
                </c:pt>
                <c:pt idx="5363">
                  <c:v>0.13475200000000001</c:v>
                </c:pt>
                <c:pt idx="5364">
                  <c:v>0.13251299999999999</c:v>
                </c:pt>
                <c:pt idx="5365">
                  <c:v>0.13028100000000001</c:v>
                </c:pt>
                <c:pt idx="5366">
                  <c:v>0.12805</c:v>
                </c:pt>
                <c:pt idx="5367">
                  <c:v>0.12581700000000001</c:v>
                </c:pt>
                <c:pt idx="5368">
                  <c:v>0.12357600000000001</c:v>
                </c:pt>
                <c:pt idx="5369">
                  <c:v>0.121352</c:v>
                </c:pt>
                <c:pt idx="5370">
                  <c:v>0.119127</c:v>
                </c:pt>
                <c:pt idx="5371">
                  <c:v>0.11690200000000001</c:v>
                </c:pt>
                <c:pt idx="5372">
                  <c:v>0.114685</c:v>
                </c:pt>
                <c:pt idx="5373">
                  <c:v>0.112459</c:v>
                </c:pt>
                <c:pt idx="5374">
                  <c:v>0.110249</c:v>
                </c:pt>
                <c:pt idx="5375">
                  <c:v>0.108031</c:v>
                </c:pt>
                <c:pt idx="5376">
                  <c:v>0.105813</c:v>
                </c:pt>
                <c:pt idx="5377">
                  <c:v>0.103602</c:v>
                </c:pt>
                <c:pt idx="5378">
                  <c:v>0.1014</c:v>
                </c:pt>
                <c:pt idx="5379">
                  <c:v>9.9188600000000002E-2</c:v>
                </c:pt>
                <c:pt idx="5380">
                  <c:v>9.6985500000000002E-2</c:v>
                </c:pt>
                <c:pt idx="5381">
                  <c:v>9.4790700000000006E-2</c:v>
                </c:pt>
                <c:pt idx="5382">
                  <c:v>9.2586799999999997E-2</c:v>
                </c:pt>
                <c:pt idx="5383">
                  <c:v>9.0391200000000005E-2</c:v>
                </c:pt>
                <c:pt idx="5384">
                  <c:v>8.8195099999999998E-2</c:v>
                </c:pt>
                <c:pt idx="5385">
                  <c:v>8.6007299999999995E-2</c:v>
                </c:pt>
                <c:pt idx="5386">
                  <c:v>8.3819099999999994E-2</c:v>
                </c:pt>
                <c:pt idx="5387">
                  <c:v>8.1621799999999994E-2</c:v>
                </c:pt>
                <c:pt idx="5388">
                  <c:v>7.9432799999999998E-2</c:v>
                </c:pt>
                <c:pt idx="5389">
                  <c:v>7.7251899999999998E-2</c:v>
                </c:pt>
                <c:pt idx="5390">
                  <c:v>7.5070700000000004E-2</c:v>
                </c:pt>
                <c:pt idx="5391">
                  <c:v>7.2889099999999998E-2</c:v>
                </c:pt>
                <c:pt idx="5392">
                  <c:v>7.0715700000000006E-2</c:v>
                </c:pt>
                <c:pt idx="5393">
                  <c:v>6.8533300000000005E-2</c:v>
                </c:pt>
                <c:pt idx="5394">
                  <c:v>6.6367800000000005E-2</c:v>
                </c:pt>
                <c:pt idx="5395">
                  <c:v>6.4184599999999994E-2</c:v>
                </c:pt>
                <c:pt idx="5396">
                  <c:v>6.2018200000000002E-2</c:v>
                </c:pt>
                <c:pt idx="5397">
                  <c:v>5.9851500000000002E-2</c:v>
                </c:pt>
                <c:pt idx="5398">
                  <c:v>5.7684300000000001E-2</c:v>
                </c:pt>
                <c:pt idx="5399">
                  <c:v>5.5525400000000003E-2</c:v>
                </c:pt>
                <c:pt idx="5400">
                  <c:v>5.3366200000000003E-2</c:v>
                </c:pt>
                <c:pt idx="5401">
                  <c:v>5.1206500000000002E-2</c:v>
                </c:pt>
                <c:pt idx="5402">
                  <c:v>4.9046399999999997E-2</c:v>
                </c:pt>
                <c:pt idx="5403">
                  <c:v>4.6894499999999999E-2</c:v>
                </c:pt>
                <c:pt idx="5404">
                  <c:v>4.4750999999999999E-2</c:v>
                </c:pt>
                <c:pt idx="5405">
                  <c:v>4.2589700000000001E-2</c:v>
                </c:pt>
                <c:pt idx="5406">
                  <c:v>4.0445299999999997E-2</c:v>
                </c:pt>
                <c:pt idx="5407">
                  <c:v>3.8300599999999997E-2</c:v>
                </c:pt>
                <c:pt idx="5408">
                  <c:v>3.6155399999999997E-2</c:v>
                </c:pt>
                <c:pt idx="5409">
                  <c:v>3.4027200000000001E-2</c:v>
                </c:pt>
                <c:pt idx="5410">
                  <c:v>3.1881199999999998E-2</c:v>
                </c:pt>
                <c:pt idx="5411">
                  <c:v>2.9743499999999999E-2</c:v>
                </c:pt>
                <c:pt idx="5412">
                  <c:v>2.7614099999999999E-2</c:v>
                </c:pt>
                <c:pt idx="5413">
                  <c:v>2.5475600000000001E-2</c:v>
                </c:pt>
                <c:pt idx="5414">
                  <c:v>2.3345399999999999E-2</c:v>
                </c:pt>
                <c:pt idx="5415">
                  <c:v>2.1223499999999999E-2</c:v>
                </c:pt>
                <c:pt idx="5416">
                  <c:v>1.9092499999999998E-2</c:v>
                </c:pt>
                <c:pt idx="5417">
                  <c:v>1.69698E-2</c:v>
                </c:pt>
                <c:pt idx="5418">
                  <c:v>1.4846699999999999E-2</c:v>
                </c:pt>
                <c:pt idx="5419">
                  <c:v>1.27232E-2</c:v>
                </c:pt>
                <c:pt idx="5420">
                  <c:v>1.06166E-2</c:v>
                </c:pt>
                <c:pt idx="5421">
                  <c:v>8.4923599999999991E-3</c:v>
                </c:pt>
                <c:pt idx="5422">
                  <c:v>6.3850399999999998E-3</c:v>
                </c:pt>
                <c:pt idx="5423">
                  <c:v>4.2686499999999997E-3</c:v>
                </c:pt>
                <c:pt idx="5424">
                  <c:v>2.1605499999999998E-3</c:v>
                </c:pt>
                <c:pt idx="5425" formatCode="0.00E+00">
                  <c:v>6.07441E-5</c:v>
                </c:pt>
                <c:pt idx="5426">
                  <c:v>2.04813E-3</c:v>
                </c:pt>
                <c:pt idx="5427">
                  <c:v>4.1487199999999998E-3</c:v>
                </c:pt>
                <c:pt idx="5428">
                  <c:v>6.2496899999999996E-3</c:v>
                </c:pt>
                <c:pt idx="5429">
                  <c:v>8.3510500000000005E-3</c:v>
                </c:pt>
                <c:pt idx="5430">
                  <c:v>1.0435399999999999E-2</c:v>
                </c:pt>
                <c:pt idx="5431">
                  <c:v>1.2537599999999999E-2</c:v>
                </c:pt>
                <c:pt idx="5432">
                  <c:v>1.4622700000000001E-2</c:v>
                </c:pt>
                <c:pt idx="5433">
                  <c:v>1.67169E-2</c:v>
                </c:pt>
                <c:pt idx="5434">
                  <c:v>1.8802800000000001E-2</c:v>
                </c:pt>
                <c:pt idx="5435">
                  <c:v>2.0889100000000001E-2</c:v>
                </c:pt>
                <c:pt idx="5436">
                  <c:v>2.2967100000000001E-2</c:v>
                </c:pt>
                <c:pt idx="5437">
                  <c:v>2.5054199999999999E-2</c:v>
                </c:pt>
                <c:pt idx="5438">
                  <c:v>2.7133000000000001E-2</c:v>
                </c:pt>
                <c:pt idx="5439">
                  <c:v>2.9203400000000001E-2</c:v>
                </c:pt>
                <c:pt idx="5440">
                  <c:v>3.1282900000000002E-2</c:v>
                </c:pt>
                <c:pt idx="5441">
                  <c:v>3.33455E-2</c:v>
                </c:pt>
                <c:pt idx="5442">
                  <c:v>3.54258E-2</c:v>
                </c:pt>
                <c:pt idx="5443">
                  <c:v>3.7489000000000001E-2</c:v>
                </c:pt>
                <c:pt idx="5444">
                  <c:v>3.9552700000000003E-2</c:v>
                </c:pt>
                <c:pt idx="5445">
                  <c:v>4.16167E-2</c:v>
                </c:pt>
                <c:pt idx="5446">
                  <c:v>4.36724E-2</c:v>
                </c:pt>
                <c:pt idx="5447">
                  <c:v>4.5737199999999999E-2</c:v>
                </c:pt>
                <c:pt idx="5448">
                  <c:v>4.7793700000000001E-2</c:v>
                </c:pt>
                <c:pt idx="5449">
                  <c:v>4.9850600000000002E-2</c:v>
                </c:pt>
                <c:pt idx="5450">
                  <c:v>5.1899099999999997E-2</c:v>
                </c:pt>
                <c:pt idx="5451">
                  <c:v>5.3956700000000003E-2</c:v>
                </c:pt>
                <c:pt idx="5452">
                  <c:v>5.59973E-2</c:v>
                </c:pt>
                <c:pt idx="5453">
                  <c:v>5.8046899999999998E-2</c:v>
                </c:pt>
                <c:pt idx="5454">
                  <c:v>6.0088299999999997E-2</c:v>
                </c:pt>
                <c:pt idx="5455">
                  <c:v>6.2129999999999998E-2</c:v>
                </c:pt>
                <c:pt idx="5456">
                  <c:v>6.4172000000000007E-2</c:v>
                </c:pt>
                <c:pt idx="5457">
                  <c:v>6.6205799999999995E-2</c:v>
                </c:pt>
                <c:pt idx="5458">
                  <c:v>6.8248600000000006E-2</c:v>
                </c:pt>
                <c:pt idx="5459">
                  <c:v>7.0283100000000001E-2</c:v>
                </c:pt>
                <c:pt idx="5460">
                  <c:v>7.2309200000000004E-2</c:v>
                </c:pt>
                <c:pt idx="5461">
                  <c:v>7.4335700000000005E-2</c:v>
                </c:pt>
                <c:pt idx="5462">
                  <c:v>7.6362600000000003E-2</c:v>
                </c:pt>
                <c:pt idx="5463">
                  <c:v>7.8389899999999998E-2</c:v>
                </c:pt>
                <c:pt idx="5464">
                  <c:v>8.0408800000000002E-2</c:v>
                </c:pt>
                <c:pt idx="5465">
                  <c:v>8.2428100000000004E-2</c:v>
                </c:pt>
                <c:pt idx="5466">
                  <c:v>8.4447700000000001E-2</c:v>
                </c:pt>
                <c:pt idx="5467">
                  <c:v>8.6467699999999995E-2</c:v>
                </c:pt>
                <c:pt idx="5468">
                  <c:v>8.84881E-2</c:v>
                </c:pt>
                <c:pt idx="5469">
                  <c:v>9.04914E-2</c:v>
                </c:pt>
                <c:pt idx="5470">
                  <c:v>9.2503799999999997E-2</c:v>
                </c:pt>
                <c:pt idx="5471">
                  <c:v>9.4507900000000006E-2</c:v>
                </c:pt>
                <c:pt idx="5472">
                  <c:v>9.6512299999999995E-2</c:v>
                </c:pt>
                <c:pt idx="5473">
                  <c:v>9.8525799999999997E-2</c:v>
                </c:pt>
                <c:pt idx="5474">
                  <c:v>0.100522</c:v>
                </c:pt>
                <c:pt idx="5475">
                  <c:v>0.102519</c:v>
                </c:pt>
                <c:pt idx="5476">
                  <c:v>0.104516</c:v>
                </c:pt>
                <c:pt idx="5477">
                  <c:v>0.106505</c:v>
                </c:pt>
                <c:pt idx="5478">
                  <c:v>0.108503</c:v>
                </c:pt>
                <c:pt idx="5479">
                  <c:v>0.11049200000000001</c:v>
                </c:pt>
                <c:pt idx="5480">
                  <c:v>0.112482</c:v>
                </c:pt>
                <c:pt idx="5481">
                  <c:v>0.114472</c:v>
                </c:pt>
                <c:pt idx="5482">
                  <c:v>0.116454</c:v>
                </c:pt>
                <c:pt idx="5483">
                  <c:v>0.118437</c:v>
                </c:pt>
                <c:pt idx="5484">
                  <c:v>0.12041</c:v>
                </c:pt>
                <c:pt idx="5485">
                  <c:v>0.122393</c:v>
                </c:pt>
                <c:pt idx="5486">
                  <c:v>0.12436800000000001</c:v>
                </c:pt>
                <c:pt idx="5487">
                  <c:v>0.12634300000000001</c:v>
                </c:pt>
                <c:pt idx="5488">
                  <c:v>0.12830900000000001</c:v>
                </c:pt>
                <c:pt idx="5489">
                  <c:v>0.13028500000000001</c:v>
                </c:pt>
                <c:pt idx="5490">
                  <c:v>0.132244</c:v>
                </c:pt>
                <c:pt idx="5491">
                  <c:v>0.134211</c:v>
                </c:pt>
                <c:pt idx="5492">
                  <c:v>0.13617899999999999</c:v>
                </c:pt>
                <c:pt idx="5493">
                  <c:v>0.13813</c:v>
                </c:pt>
                <c:pt idx="5494">
                  <c:v>0.14008999999999999</c:v>
                </c:pt>
                <c:pt idx="5495">
                  <c:v>0.14205000000000001</c:v>
                </c:pt>
                <c:pt idx="5496">
                  <c:v>0.14400199999999999</c:v>
                </c:pt>
                <c:pt idx="5497">
                  <c:v>0.145955</c:v>
                </c:pt>
                <c:pt idx="5498">
                  <c:v>0.14790700000000001</c:v>
                </c:pt>
                <c:pt idx="5499">
                  <c:v>0.14985200000000001</c:v>
                </c:pt>
                <c:pt idx="5500">
                  <c:v>0.151805</c:v>
                </c:pt>
                <c:pt idx="5501">
                  <c:v>0.15375</c:v>
                </c:pt>
                <c:pt idx="5502">
                  <c:v>0.15568599999999999</c:v>
                </c:pt>
                <c:pt idx="5503">
                  <c:v>0.15762300000000001</c:v>
                </c:pt>
                <c:pt idx="5504">
                  <c:v>0.15956100000000001</c:v>
                </c:pt>
                <c:pt idx="5505">
                  <c:v>0.161498</c:v>
                </c:pt>
                <c:pt idx="5506">
                  <c:v>0.16342699999999999</c:v>
                </c:pt>
                <c:pt idx="5507">
                  <c:v>0.16536600000000001</c:v>
                </c:pt>
                <c:pt idx="5508">
                  <c:v>0.16728699999999999</c:v>
                </c:pt>
                <c:pt idx="5509">
                  <c:v>0.16921700000000001</c:v>
                </c:pt>
                <c:pt idx="5510">
                  <c:v>0.17113900000000001</c:v>
                </c:pt>
                <c:pt idx="5511">
                  <c:v>0.17306099999999999</c:v>
                </c:pt>
                <c:pt idx="5512">
                  <c:v>0.174984</c:v>
                </c:pt>
                <c:pt idx="5513">
                  <c:v>0.176898</c:v>
                </c:pt>
                <c:pt idx="5514">
                  <c:v>0.178812</c:v>
                </c:pt>
                <c:pt idx="5515">
                  <c:v>0.180727</c:v>
                </c:pt>
                <c:pt idx="5516">
                  <c:v>0.182642</c:v>
                </c:pt>
                <c:pt idx="5517">
                  <c:v>0.184558</c:v>
                </c:pt>
                <c:pt idx="5518">
                  <c:v>0.18645600000000001</c:v>
                </c:pt>
                <c:pt idx="5519">
                  <c:v>0.188364</c:v>
                </c:pt>
                <c:pt idx="5520">
                  <c:v>0.19026299999999999</c:v>
                </c:pt>
                <c:pt idx="5521">
                  <c:v>0.19217100000000001</c:v>
                </c:pt>
                <c:pt idx="5522">
                  <c:v>0.19406999999999999</c:v>
                </c:pt>
                <c:pt idx="5523">
                  <c:v>0.19597000000000001</c:v>
                </c:pt>
                <c:pt idx="5524">
                  <c:v>0.19786200000000001</c:v>
                </c:pt>
                <c:pt idx="5525">
                  <c:v>0.19975399999999999</c:v>
                </c:pt>
                <c:pt idx="5526">
                  <c:v>0.20164599999999999</c:v>
                </c:pt>
                <c:pt idx="5527">
                  <c:v>0.20352999999999999</c:v>
                </c:pt>
                <c:pt idx="5528">
                  <c:v>0.20541400000000001</c:v>
                </c:pt>
                <c:pt idx="5529">
                  <c:v>0.20729900000000001</c:v>
                </c:pt>
                <c:pt idx="5530">
                  <c:v>0.20918400000000001</c:v>
                </c:pt>
                <c:pt idx="5531">
                  <c:v>0.21106</c:v>
                </c:pt>
                <c:pt idx="5532">
                  <c:v>0.21293699999999999</c:v>
                </c:pt>
                <c:pt idx="5533">
                  <c:v>0.21482299999999999</c:v>
                </c:pt>
                <c:pt idx="5534">
                  <c:v>0.216692</c:v>
                </c:pt>
                <c:pt idx="5535">
                  <c:v>0.21856100000000001</c:v>
                </c:pt>
                <c:pt idx="5536">
                  <c:v>0.22042999999999999</c:v>
                </c:pt>
                <c:pt idx="5537">
                  <c:v>0.2223</c:v>
                </c:pt>
                <c:pt idx="5538">
                  <c:v>0.22417000000000001</c:v>
                </c:pt>
                <c:pt idx="5539">
                  <c:v>0.226023</c:v>
                </c:pt>
                <c:pt idx="5540">
                  <c:v>0.22789300000000001</c:v>
                </c:pt>
                <c:pt idx="5541">
                  <c:v>0.22974700000000001</c:v>
                </c:pt>
                <c:pt idx="5542">
                  <c:v>0.231601</c:v>
                </c:pt>
                <c:pt idx="5543">
                  <c:v>0.233455</c:v>
                </c:pt>
                <c:pt idx="5544">
                  <c:v>0.23530899999999999</c:v>
                </c:pt>
                <c:pt idx="5545">
                  <c:v>0.23716400000000001</c:v>
                </c:pt>
                <c:pt idx="5546">
                  <c:v>0.23901</c:v>
                </c:pt>
                <c:pt idx="5547">
                  <c:v>0.24085699999999999</c:v>
                </c:pt>
                <c:pt idx="5548">
                  <c:v>0.24269499999999999</c:v>
                </c:pt>
                <c:pt idx="5549">
                  <c:v>0.24454300000000001</c:v>
                </c:pt>
                <c:pt idx="5550">
                  <c:v>0.24638199999999999</c:v>
                </c:pt>
                <c:pt idx="5551">
                  <c:v>0.24821199999999999</c:v>
                </c:pt>
                <c:pt idx="5552">
                  <c:v>0.25006</c:v>
                </c:pt>
                <c:pt idx="5553">
                  <c:v>0.25189099999999998</c:v>
                </c:pt>
                <c:pt idx="5554">
                  <c:v>0.25372299999999998</c:v>
                </c:pt>
                <c:pt idx="5555">
                  <c:v>0.255554</c:v>
                </c:pt>
                <c:pt idx="5556">
                  <c:v>0.25736900000000001</c:v>
                </c:pt>
                <c:pt idx="5557">
                  <c:v>0.25920100000000001</c:v>
                </c:pt>
                <c:pt idx="5558">
                  <c:v>0.26102500000000001</c:v>
                </c:pt>
                <c:pt idx="5559">
                  <c:v>0.26284099999999999</c:v>
                </c:pt>
                <c:pt idx="5560">
                  <c:v>0.26466499999999998</c:v>
                </c:pt>
                <c:pt idx="5561">
                  <c:v>0.26648100000000002</c:v>
                </c:pt>
                <c:pt idx="5562">
                  <c:v>0.26829799999999998</c:v>
                </c:pt>
                <c:pt idx="5563">
                  <c:v>0.27010600000000001</c:v>
                </c:pt>
                <c:pt idx="5564">
                  <c:v>0.27191399999999999</c:v>
                </c:pt>
                <c:pt idx="5565">
                  <c:v>0.27372200000000002</c:v>
                </c:pt>
                <c:pt idx="5566">
                  <c:v>0.27553100000000003</c:v>
                </c:pt>
                <c:pt idx="5567">
                  <c:v>0.277341</c:v>
                </c:pt>
                <c:pt idx="5568">
                  <c:v>0.27913300000000002</c:v>
                </c:pt>
                <c:pt idx="5569">
                  <c:v>0.28094200000000003</c:v>
                </c:pt>
                <c:pt idx="5570">
                  <c:v>0.28273500000000001</c:v>
                </c:pt>
                <c:pt idx="5571">
                  <c:v>0.28453699999999998</c:v>
                </c:pt>
                <c:pt idx="5572">
                  <c:v>0.28632999999999997</c:v>
                </c:pt>
                <c:pt idx="5573">
                  <c:v>0.28811500000000001</c:v>
                </c:pt>
                <c:pt idx="5574">
                  <c:v>0.289908</c:v>
                </c:pt>
                <c:pt idx="5575">
                  <c:v>0.29169400000000001</c:v>
                </c:pt>
                <c:pt idx="5576">
                  <c:v>0.29347899999999999</c:v>
                </c:pt>
                <c:pt idx="5577">
                  <c:v>0.29525699999999999</c:v>
                </c:pt>
                <c:pt idx="5578">
                  <c:v>0.297043</c:v>
                </c:pt>
                <c:pt idx="5579">
                  <c:v>0.298821</c:v>
                </c:pt>
                <c:pt idx="5580">
                  <c:v>0.30059900000000001</c:v>
                </c:pt>
                <c:pt idx="5581">
                  <c:v>0.30236800000000003</c:v>
                </c:pt>
                <c:pt idx="5582">
                  <c:v>0.30413800000000002</c:v>
                </c:pt>
                <c:pt idx="5583">
                  <c:v>0.30590899999999999</c:v>
                </c:pt>
                <c:pt idx="5584">
                  <c:v>0.30767899999999998</c:v>
                </c:pt>
                <c:pt idx="5585">
                  <c:v>0.30945</c:v>
                </c:pt>
                <c:pt idx="5586">
                  <c:v>0.31121199999999999</c:v>
                </c:pt>
                <c:pt idx="5587">
                  <c:v>0.312975</c:v>
                </c:pt>
                <c:pt idx="5588">
                  <c:v>0.31473800000000002</c:v>
                </c:pt>
                <c:pt idx="5589">
                  <c:v>0.31649300000000002</c:v>
                </c:pt>
                <c:pt idx="5590">
                  <c:v>0.318247</c:v>
                </c:pt>
                <c:pt idx="5591">
                  <c:v>0.32000299999999998</c:v>
                </c:pt>
                <c:pt idx="5592">
                  <c:v>0.32175799999999999</c:v>
                </c:pt>
                <c:pt idx="5593">
                  <c:v>0.32350499999999999</c:v>
                </c:pt>
                <c:pt idx="5594">
                  <c:v>0.32525199999999999</c:v>
                </c:pt>
                <c:pt idx="5595">
                  <c:v>0.32700000000000001</c:v>
                </c:pt>
                <c:pt idx="5596">
                  <c:v>0.328739</c:v>
                </c:pt>
                <c:pt idx="5597">
                  <c:v>0.33048699999999998</c:v>
                </c:pt>
                <c:pt idx="5598">
                  <c:v>0.33221699999999998</c:v>
                </c:pt>
                <c:pt idx="5599">
                  <c:v>0.333957</c:v>
                </c:pt>
                <c:pt idx="5600">
                  <c:v>0.33568900000000002</c:v>
                </c:pt>
                <c:pt idx="5601">
                  <c:v>0.33742899999999998</c:v>
                </c:pt>
                <c:pt idx="5602">
                  <c:v>0.33916099999999999</c:v>
                </c:pt>
                <c:pt idx="5603">
                  <c:v>0.34088499999999999</c:v>
                </c:pt>
                <c:pt idx="5604">
                  <c:v>0.342609</c:v>
                </c:pt>
                <c:pt idx="5605">
                  <c:v>0.344333</c:v>
                </c:pt>
                <c:pt idx="5606">
                  <c:v>0.346057</c:v>
                </c:pt>
                <c:pt idx="5607">
                  <c:v>0.347773</c:v>
                </c:pt>
                <c:pt idx="5608">
                  <c:v>0.34949799999999998</c:v>
                </c:pt>
                <c:pt idx="5609">
                  <c:v>0.35121400000000003</c:v>
                </c:pt>
                <c:pt idx="5610">
                  <c:v>0.35292200000000001</c:v>
                </c:pt>
                <c:pt idx="5611">
                  <c:v>0.35463899999999998</c:v>
                </c:pt>
                <c:pt idx="5612">
                  <c:v>0.356348</c:v>
                </c:pt>
                <c:pt idx="5613">
                  <c:v>0.35805700000000001</c:v>
                </c:pt>
                <c:pt idx="5614">
                  <c:v>0.35976599999999997</c:v>
                </c:pt>
                <c:pt idx="5615">
                  <c:v>0.36146600000000001</c:v>
                </c:pt>
                <c:pt idx="5616">
                  <c:v>0.36316700000000002</c:v>
                </c:pt>
                <c:pt idx="5617">
                  <c:v>0.36485899999999999</c:v>
                </c:pt>
                <c:pt idx="5618">
                  <c:v>0.36656100000000003</c:v>
                </c:pt>
                <c:pt idx="5619">
                  <c:v>0.36826300000000001</c:v>
                </c:pt>
                <c:pt idx="5620">
                  <c:v>0.36995600000000001</c:v>
                </c:pt>
                <c:pt idx="5621">
                  <c:v>0.371641</c:v>
                </c:pt>
                <c:pt idx="5622">
                  <c:v>0.373334</c:v>
                </c:pt>
                <c:pt idx="5623">
                  <c:v>0.37502000000000002</c:v>
                </c:pt>
                <c:pt idx="5624">
                  <c:v>0.37670500000000001</c:v>
                </c:pt>
                <c:pt idx="5625">
                  <c:v>0.37839099999999998</c:v>
                </c:pt>
                <c:pt idx="5626">
                  <c:v>0.38006800000000002</c:v>
                </c:pt>
                <c:pt idx="5627">
                  <c:v>0.38175500000000001</c:v>
                </c:pt>
                <c:pt idx="5628">
                  <c:v>0.38342399999999999</c:v>
                </c:pt>
                <c:pt idx="5629">
                  <c:v>0.385102</c:v>
                </c:pt>
                <c:pt idx="5630">
                  <c:v>0.386772</c:v>
                </c:pt>
                <c:pt idx="5631">
                  <c:v>0.38844099999999998</c:v>
                </c:pt>
                <c:pt idx="5632">
                  <c:v>0.39011200000000001</c:v>
                </c:pt>
                <c:pt idx="5633">
                  <c:v>0.39177299999999998</c:v>
                </c:pt>
                <c:pt idx="5634">
                  <c:v>0.39343499999999998</c:v>
                </c:pt>
                <c:pt idx="5635">
                  <c:v>0.39509699999999998</c:v>
                </c:pt>
                <c:pt idx="5636">
                  <c:v>0.39676</c:v>
                </c:pt>
                <c:pt idx="5637">
                  <c:v>0.39842300000000003</c:v>
                </c:pt>
                <c:pt idx="5638">
                  <c:v>0.40007700000000002</c:v>
                </c:pt>
                <c:pt idx="5639">
                  <c:v>0.401731</c:v>
                </c:pt>
                <c:pt idx="5640">
                  <c:v>0.40338600000000002</c:v>
                </c:pt>
                <c:pt idx="5641">
                  <c:v>0.405032</c:v>
                </c:pt>
                <c:pt idx="5642">
                  <c:v>0.40667900000000001</c:v>
                </c:pt>
                <c:pt idx="5643">
                  <c:v>0.40832600000000002</c:v>
                </c:pt>
                <c:pt idx="5644">
                  <c:v>0.40997299999999998</c:v>
                </c:pt>
                <c:pt idx="5645">
                  <c:v>0.411611</c:v>
                </c:pt>
                <c:pt idx="5646">
                  <c:v>0.41325000000000001</c:v>
                </c:pt>
                <c:pt idx="5647">
                  <c:v>0.41488000000000003</c:v>
                </c:pt>
                <c:pt idx="5648">
                  <c:v>0.41651899999999997</c:v>
                </c:pt>
                <c:pt idx="5649">
                  <c:v>0.418159</c:v>
                </c:pt>
                <c:pt idx="5650">
                  <c:v>0.41978100000000002</c:v>
                </c:pt>
                <c:pt idx="5651">
                  <c:v>0.42141200000000001</c:v>
                </c:pt>
                <c:pt idx="5652">
                  <c:v>0.42304399999999998</c:v>
                </c:pt>
                <c:pt idx="5653">
                  <c:v>0.42466700000000002</c:v>
                </c:pt>
                <c:pt idx="5654">
                  <c:v>0.42628100000000002</c:v>
                </c:pt>
                <c:pt idx="5655">
                  <c:v>0.42790499999999998</c:v>
                </c:pt>
                <c:pt idx="5656">
                  <c:v>0.42952000000000001</c:v>
                </c:pt>
                <c:pt idx="5657">
                  <c:v>0.43114400000000003</c:v>
                </c:pt>
                <c:pt idx="5658">
                  <c:v>0.43275999999999998</c:v>
                </c:pt>
                <c:pt idx="5659">
                  <c:v>0.43437500000000001</c:v>
                </c:pt>
                <c:pt idx="5660">
                  <c:v>0.43598300000000001</c:v>
                </c:pt>
                <c:pt idx="5661">
                  <c:v>0.43758999999999998</c:v>
                </c:pt>
                <c:pt idx="5662">
                  <c:v>0.43919799999999998</c:v>
                </c:pt>
                <c:pt idx="5663">
                  <c:v>0.44079699999999999</c:v>
                </c:pt>
                <c:pt idx="5664">
                  <c:v>0.44239699999999998</c:v>
                </c:pt>
                <c:pt idx="5665">
                  <c:v>0.443996</c:v>
                </c:pt>
                <c:pt idx="5666">
                  <c:v>0.44559599999999999</c:v>
                </c:pt>
                <c:pt idx="5667">
                  <c:v>0.44719700000000001</c:v>
                </c:pt>
                <c:pt idx="5668">
                  <c:v>0.44878800000000002</c:v>
                </c:pt>
                <c:pt idx="5669">
                  <c:v>0.45038</c:v>
                </c:pt>
                <c:pt idx="5670">
                  <c:v>0.451963</c:v>
                </c:pt>
                <c:pt idx="5671">
                  <c:v>0.45355600000000001</c:v>
                </c:pt>
                <c:pt idx="5672">
                  <c:v>0.45513999999999999</c:v>
                </c:pt>
                <c:pt idx="5673">
                  <c:v>0.45672400000000002</c:v>
                </c:pt>
                <c:pt idx="5674">
                  <c:v>0.45830799999999999</c:v>
                </c:pt>
                <c:pt idx="5675">
                  <c:v>0.459893</c:v>
                </c:pt>
                <c:pt idx="5676">
                  <c:v>0.46146900000000002</c:v>
                </c:pt>
                <c:pt idx="5677">
                  <c:v>0.46304499999999998</c:v>
                </c:pt>
                <c:pt idx="5678">
                  <c:v>0.464613</c:v>
                </c:pt>
                <c:pt idx="5679">
                  <c:v>0.46618100000000001</c:v>
                </c:pt>
                <c:pt idx="5680">
                  <c:v>0.46775800000000001</c:v>
                </c:pt>
                <c:pt idx="5681">
                  <c:v>0.46931800000000001</c:v>
                </c:pt>
                <c:pt idx="5682">
                  <c:v>0.470887</c:v>
                </c:pt>
                <c:pt idx="5683">
                  <c:v>0.47244700000000001</c:v>
                </c:pt>
                <c:pt idx="5684">
                  <c:v>0.47400700000000001</c:v>
                </c:pt>
                <c:pt idx="5685">
                  <c:v>0.47556799999999999</c:v>
                </c:pt>
                <c:pt idx="5686">
                  <c:v>0.47711999999999999</c:v>
                </c:pt>
                <c:pt idx="5687">
                  <c:v>0.47868100000000002</c:v>
                </c:pt>
                <c:pt idx="5688">
                  <c:v>0.48023399999999999</c:v>
                </c:pt>
                <c:pt idx="5689">
                  <c:v>0.48178700000000002</c:v>
                </c:pt>
                <c:pt idx="5690">
                  <c:v>0.48333100000000001</c:v>
                </c:pt>
                <c:pt idx="5691">
                  <c:v>0.484875</c:v>
                </c:pt>
                <c:pt idx="5692">
                  <c:v>0.48642000000000002</c:v>
                </c:pt>
                <c:pt idx="5693">
                  <c:v>0.48796499999999998</c:v>
                </c:pt>
                <c:pt idx="5694">
                  <c:v>0.48950199999999999</c:v>
                </c:pt>
                <c:pt idx="5695">
                  <c:v>0.49103799999999997</c:v>
                </c:pt>
                <c:pt idx="5696">
                  <c:v>0.49257499999999999</c:v>
                </c:pt>
                <c:pt idx="5697">
                  <c:v>0.494112</c:v>
                </c:pt>
                <c:pt idx="5698">
                  <c:v>0.495641</c:v>
                </c:pt>
                <c:pt idx="5699">
                  <c:v>0.49717899999999998</c:v>
                </c:pt>
                <c:pt idx="5700">
                  <c:v>0.49870799999999998</c:v>
                </c:pt>
                <c:pt idx="5701">
                  <c:v>0.50022800000000001</c:v>
                </c:pt>
                <c:pt idx="5702">
                  <c:v>0.50175800000000004</c:v>
                </c:pt>
                <c:pt idx="5703">
                  <c:v>0.503278</c:v>
                </c:pt>
                <c:pt idx="5704">
                  <c:v>0.50479099999999999</c:v>
                </c:pt>
                <c:pt idx="5705">
                  <c:v>0.50632100000000002</c:v>
                </c:pt>
                <c:pt idx="5706">
                  <c:v>0.50783400000000001</c:v>
                </c:pt>
                <c:pt idx="5707">
                  <c:v>0.50934699999999999</c:v>
                </c:pt>
                <c:pt idx="5708">
                  <c:v>0.51085999999999998</c:v>
                </c:pt>
                <c:pt idx="5709">
                  <c:v>0.51236499999999996</c:v>
                </c:pt>
                <c:pt idx="5710">
                  <c:v>0.51387000000000005</c:v>
                </c:pt>
                <c:pt idx="5711">
                  <c:v>0.51537500000000003</c:v>
                </c:pt>
                <c:pt idx="5712">
                  <c:v>0.51688000000000001</c:v>
                </c:pt>
                <c:pt idx="5713">
                  <c:v>0.51838600000000001</c:v>
                </c:pt>
                <c:pt idx="5714">
                  <c:v>0.51988299999999998</c:v>
                </c:pt>
                <c:pt idx="5715">
                  <c:v>0.52137999999999995</c:v>
                </c:pt>
                <c:pt idx="5716">
                  <c:v>0.52286900000000003</c:v>
                </c:pt>
                <c:pt idx="5717">
                  <c:v>0.524366</c:v>
                </c:pt>
                <c:pt idx="5718">
                  <c:v>0.52585499999999996</c:v>
                </c:pt>
                <c:pt idx="5719">
                  <c:v>0.52734499999999995</c:v>
                </c:pt>
                <c:pt idx="5720">
                  <c:v>0.52883400000000003</c:v>
                </c:pt>
                <c:pt idx="5721">
                  <c:v>0.53032400000000002</c:v>
                </c:pt>
                <c:pt idx="5722">
                  <c:v>0.53179600000000005</c:v>
                </c:pt>
                <c:pt idx="5723">
                  <c:v>0.53328699999999996</c:v>
                </c:pt>
                <c:pt idx="5724">
                  <c:v>0.53475899999999998</c:v>
                </c:pt>
                <c:pt idx="5725">
                  <c:v>0.53623200000000004</c:v>
                </c:pt>
                <c:pt idx="5726">
                  <c:v>0.53770600000000002</c:v>
                </c:pt>
                <c:pt idx="5727">
                  <c:v>0.539188</c:v>
                </c:pt>
                <c:pt idx="5728">
                  <c:v>0.54066199999999998</c:v>
                </c:pt>
                <c:pt idx="5729">
                  <c:v>0.54211799999999999</c:v>
                </c:pt>
                <c:pt idx="5730">
                  <c:v>0.54359199999999996</c:v>
                </c:pt>
                <c:pt idx="5731">
                  <c:v>0.54505800000000004</c:v>
                </c:pt>
                <c:pt idx="5732">
                  <c:v>0.54652299999999998</c:v>
                </c:pt>
                <c:pt idx="5733">
                  <c:v>0.54798000000000002</c:v>
                </c:pt>
                <c:pt idx="5734">
                  <c:v>0.54943799999999998</c:v>
                </c:pt>
                <c:pt idx="5735">
                  <c:v>0.55089500000000002</c:v>
                </c:pt>
                <c:pt idx="5736">
                  <c:v>0.55235299999999998</c:v>
                </c:pt>
                <c:pt idx="5737">
                  <c:v>0.55380200000000002</c:v>
                </c:pt>
                <c:pt idx="5738">
                  <c:v>0.55525199999999997</c:v>
                </c:pt>
                <c:pt idx="5739">
                  <c:v>0.556701</c:v>
                </c:pt>
                <c:pt idx="5740">
                  <c:v>0.55814200000000003</c:v>
                </c:pt>
                <c:pt idx="5741">
                  <c:v>0.55959199999999998</c:v>
                </c:pt>
                <c:pt idx="5742">
                  <c:v>0.56103400000000003</c:v>
                </c:pt>
                <c:pt idx="5743">
                  <c:v>0.56247499999999995</c:v>
                </c:pt>
                <c:pt idx="5744">
                  <c:v>0.56390799999999996</c:v>
                </c:pt>
                <c:pt idx="5745">
                  <c:v>0.56535100000000005</c:v>
                </c:pt>
                <c:pt idx="5746">
                  <c:v>0.56678399999999995</c:v>
                </c:pt>
                <c:pt idx="5747">
                  <c:v>0.56820899999999996</c:v>
                </c:pt>
                <c:pt idx="5748">
                  <c:v>0.56964300000000001</c:v>
                </c:pt>
                <c:pt idx="5749">
                  <c:v>0.57106800000000002</c:v>
                </c:pt>
                <c:pt idx="5750">
                  <c:v>0.57249300000000003</c:v>
                </c:pt>
                <c:pt idx="5751">
                  <c:v>0.57391899999999996</c:v>
                </c:pt>
                <c:pt idx="5752">
                  <c:v>0.575345</c:v>
                </c:pt>
                <c:pt idx="5753">
                  <c:v>0.576762</c:v>
                </c:pt>
                <c:pt idx="5754">
                  <c:v>0.578179</c:v>
                </c:pt>
                <c:pt idx="5755">
                  <c:v>0.57959700000000003</c:v>
                </c:pt>
                <c:pt idx="5756">
                  <c:v>0.58101499999999995</c:v>
                </c:pt>
                <c:pt idx="5757">
                  <c:v>0.58242400000000005</c:v>
                </c:pt>
                <c:pt idx="5758">
                  <c:v>0.58383399999999996</c:v>
                </c:pt>
                <c:pt idx="5759">
                  <c:v>0.58524299999999996</c:v>
                </c:pt>
                <c:pt idx="5760">
                  <c:v>0.58664400000000005</c:v>
                </c:pt>
                <c:pt idx="5761">
                  <c:v>0.58805399999999997</c:v>
                </c:pt>
                <c:pt idx="5762">
                  <c:v>0.58945599999999998</c:v>
                </c:pt>
                <c:pt idx="5763">
                  <c:v>0.59084899999999996</c:v>
                </c:pt>
                <c:pt idx="5764">
                  <c:v>0.59225000000000005</c:v>
                </c:pt>
                <c:pt idx="5765">
                  <c:v>0.59364399999999995</c:v>
                </c:pt>
                <c:pt idx="5766">
                  <c:v>0.59503700000000004</c:v>
                </c:pt>
                <c:pt idx="5767">
                  <c:v>0.59643100000000004</c:v>
                </c:pt>
                <c:pt idx="5768">
                  <c:v>0.59781600000000001</c:v>
                </c:pt>
                <c:pt idx="5769">
                  <c:v>0.59920099999999998</c:v>
                </c:pt>
                <c:pt idx="5770">
                  <c:v>0.60058599999999995</c:v>
                </c:pt>
                <c:pt idx="5771">
                  <c:v>0.60197199999999995</c:v>
                </c:pt>
                <c:pt idx="5772">
                  <c:v>0.60335700000000003</c:v>
                </c:pt>
                <c:pt idx="5773">
                  <c:v>0.60473399999999999</c:v>
                </c:pt>
                <c:pt idx="5774">
                  <c:v>0.60611199999999998</c:v>
                </c:pt>
                <c:pt idx="5775">
                  <c:v>0.60748899999999995</c:v>
                </c:pt>
                <c:pt idx="5776">
                  <c:v>0.60885800000000001</c:v>
                </c:pt>
                <c:pt idx="5777">
                  <c:v>0.610236</c:v>
                </c:pt>
                <c:pt idx="5778">
                  <c:v>0.61160499999999995</c:v>
                </c:pt>
                <c:pt idx="5779">
                  <c:v>0.61296600000000001</c:v>
                </c:pt>
                <c:pt idx="5780">
                  <c:v>0.61433599999999999</c:v>
                </c:pt>
                <c:pt idx="5781">
                  <c:v>0.61569600000000002</c:v>
                </c:pt>
                <c:pt idx="5782">
                  <c:v>0.617058</c:v>
                </c:pt>
                <c:pt idx="5783">
                  <c:v>0.61841900000000005</c:v>
                </c:pt>
                <c:pt idx="5784">
                  <c:v>0.61977199999999999</c:v>
                </c:pt>
                <c:pt idx="5785">
                  <c:v>0.62112500000000004</c:v>
                </c:pt>
                <c:pt idx="5786">
                  <c:v>0.62247799999999998</c:v>
                </c:pt>
                <c:pt idx="5787">
                  <c:v>0.62383100000000002</c:v>
                </c:pt>
                <c:pt idx="5788">
                  <c:v>0.62518499999999999</c:v>
                </c:pt>
                <c:pt idx="5789">
                  <c:v>0.626529</c:v>
                </c:pt>
                <c:pt idx="5790">
                  <c:v>0.62786500000000001</c:v>
                </c:pt>
                <c:pt idx="5791">
                  <c:v>0.62921099999999996</c:v>
                </c:pt>
                <c:pt idx="5792">
                  <c:v>0.63055600000000001</c:v>
                </c:pt>
                <c:pt idx="5793">
                  <c:v>0.63189300000000004</c:v>
                </c:pt>
                <c:pt idx="5794">
                  <c:v>0.63322999999999996</c:v>
                </c:pt>
                <c:pt idx="5795">
                  <c:v>0.63456699999999999</c:v>
                </c:pt>
                <c:pt idx="5796">
                  <c:v>0.63589499999999999</c:v>
                </c:pt>
                <c:pt idx="5797">
                  <c:v>0.63723300000000005</c:v>
                </c:pt>
                <c:pt idx="5798">
                  <c:v>0.63856199999999996</c:v>
                </c:pt>
                <c:pt idx="5799">
                  <c:v>0.63988199999999995</c:v>
                </c:pt>
                <c:pt idx="5800">
                  <c:v>0.64121099999999998</c:v>
                </c:pt>
                <c:pt idx="5801">
                  <c:v>0.64253099999999996</c:v>
                </c:pt>
                <c:pt idx="5802">
                  <c:v>0.64385199999999998</c:v>
                </c:pt>
                <c:pt idx="5803">
                  <c:v>0.645173</c:v>
                </c:pt>
                <c:pt idx="5804">
                  <c:v>0.64648499999999998</c:v>
                </c:pt>
                <c:pt idx="5805">
                  <c:v>0.64780599999999999</c:v>
                </c:pt>
                <c:pt idx="5806">
                  <c:v>0.64910999999999996</c:v>
                </c:pt>
                <c:pt idx="5807">
                  <c:v>0.65043200000000001</c:v>
                </c:pt>
                <c:pt idx="5808">
                  <c:v>0.65173599999999998</c:v>
                </c:pt>
                <c:pt idx="5809">
                  <c:v>0.65304899999999999</c:v>
                </c:pt>
                <c:pt idx="5810">
                  <c:v>0.65434400000000004</c:v>
                </c:pt>
                <c:pt idx="5811">
                  <c:v>0.65564900000000004</c:v>
                </c:pt>
                <c:pt idx="5812">
                  <c:v>0.65695400000000004</c:v>
                </c:pt>
                <c:pt idx="5813">
                  <c:v>0.65825</c:v>
                </c:pt>
                <c:pt idx="5814">
                  <c:v>0.65954599999999997</c:v>
                </c:pt>
                <c:pt idx="5815">
                  <c:v>0.66084299999999996</c:v>
                </c:pt>
                <c:pt idx="5816">
                  <c:v>0.66213100000000003</c:v>
                </c:pt>
                <c:pt idx="5817">
                  <c:v>0.66342800000000002</c:v>
                </c:pt>
                <c:pt idx="5818">
                  <c:v>0.66471599999999997</c:v>
                </c:pt>
                <c:pt idx="5819">
                  <c:v>0.66600400000000004</c:v>
                </c:pt>
                <c:pt idx="5820">
                  <c:v>0.66728399999999999</c:v>
                </c:pt>
                <c:pt idx="5821">
                  <c:v>0.66856300000000002</c:v>
                </c:pt>
                <c:pt idx="5822">
                  <c:v>0.669852</c:v>
                </c:pt>
                <c:pt idx="5823">
                  <c:v>0.67113299999999998</c:v>
                </c:pt>
                <c:pt idx="5824">
                  <c:v>0.672404</c:v>
                </c:pt>
                <c:pt idx="5825">
                  <c:v>0.67367500000000002</c:v>
                </c:pt>
                <c:pt idx="5826">
                  <c:v>0.67494699999999996</c:v>
                </c:pt>
                <c:pt idx="5827">
                  <c:v>0.67621900000000001</c:v>
                </c:pt>
                <c:pt idx="5828">
                  <c:v>0.67749099999999995</c:v>
                </c:pt>
                <c:pt idx="5829">
                  <c:v>0.678755</c:v>
                </c:pt>
                <c:pt idx="5830">
                  <c:v>0.68001800000000001</c:v>
                </c:pt>
                <c:pt idx="5831">
                  <c:v>0.68128200000000005</c:v>
                </c:pt>
                <c:pt idx="5832">
                  <c:v>0.68254599999999999</c:v>
                </c:pt>
                <c:pt idx="5833">
                  <c:v>0.68380200000000002</c:v>
                </c:pt>
                <c:pt idx="5834">
                  <c:v>0.68505700000000003</c:v>
                </c:pt>
                <c:pt idx="5835">
                  <c:v>0.68631299999999995</c:v>
                </c:pt>
                <c:pt idx="5836">
                  <c:v>0.68755900000000003</c:v>
                </c:pt>
                <c:pt idx="5837">
                  <c:v>0.68881499999999996</c:v>
                </c:pt>
                <c:pt idx="5838">
                  <c:v>0.69006299999999998</c:v>
                </c:pt>
                <c:pt idx="5839">
                  <c:v>0.69130999999999998</c:v>
                </c:pt>
                <c:pt idx="5840">
                  <c:v>0.69255800000000001</c:v>
                </c:pt>
                <c:pt idx="5841">
                  <c:v>0.69379599999999997</c:v>
                </c:pt>
                <c:pt idx="5842">
                  <c:v>0.69503499999999996</c:v>
                </c:pt>
                <c:pt idx="5843">
                  <c:v>0.69628400000000001</c:v>
                </c:pt>
                <c:pt idx="5844">
                  <c:v>0.69751399999999997</c:v>
                </c:pt>
                <c:pt idx="5845">
                  <c:v>0.69875399999999999</c:v>
                </c:pt>
                <c:pt idx="5846">
                  <c:v>0.69998400000000005</c:v>
                </c:pt>
                <c:pt idx="5847">
                  <c:v>0.701206</c:v>
                </c:pt>
                <c:pt idx="5848">
                  <c:v>0.70243800000000001</c:v>
                </c:pt>
                <c:pt idx="5849">
                  <c:v>0.70366899999999999</c:v>
                </c:pt>
                <c:pt idx="5850">
                  <c:v>0.70489199999999996</c:v>
                </c:pt>
                <c:pt idx="5851">
                  <c:v>0.70611400000000002</c:v>
                </c:pt>
                <c:pt idx="5852">
                  <c:v>0.70733699999999999</c:v>
                </c:pt>
                <c:pt idx="5853">
                  <c:v>0.70855100000000004</c:v>
                </c:pt>
                <c:pt idx="5854">
                  <c:v>0.70976600000000001</c:v>
                </c:pt>
                <c:pt idx="5855">
                  <c:v>0.71097999999999995</c:v>
                </c:pt>
                <c:pt idx="5856">
                  <c:v>0.71219500000000002</c:v>
                </c:pt>
                <c:pt idx="5857">
                  <c:v>0.71340999999999999</c:v>
                </c:pt>
                <c:pt idx="5858">
                  <c:v>0.71461600000000003</c:v>
                </c:pt>
                <c:pt idx="5859">
                  <c:v>0.71582199999999996</c:v>
                </c:pt>
                <c:pt idx="5860">
                  <c:v>0.717028</c:v>
                </c:pt>
                <c:pt idx="5861">
                  <c:v>0.71823499999999996</c:v>
                </c:pt>
                <c:pt idx="5862">
                  <c:v>0.71943299999999999</c:v>
                </c:pt>
                <c:pt idx="5863">
                  <c:v>0.72062199999999998</c:v>
                </c:pt>
                <c:pt idx="5864">
                  <c:v>0.72182900000000005</c:v>
                </c:pt>
                <c:pt idx="5865">
                  <c:v>0.72301800000000005</c:v>
                </c:pt>
                <c:pt idx="5866">
                  <c:v>0.724217</c:v>
                </c:pt>
                <c:pt idx="5867">
                  <c:v>0.72540700000000002</c:v>
                </c:pt>
                <c:pt idx="5868">
                  <c:v>0.72659700000000005</c:v>
                </c:pt>
                <c:pt idx="5869">
                  <c:v>0.72777800000000004</c:v>
                </c:pt>
                <c:pt idx="5870">
                  <c:v>0.72895900000000002</c:v>
                </c:pt>
                <c:pt idx="5871">
                  <c:v>0.73014900000000005</c:v>
                </c:pt>
                <c:pt idx="5872">
                  <c:v>0.73132200000000003</c:v>
                </c:pt>
                <c:pt idx="5873">
                  <c:v>0.73251299999999997</c:v>
                </c:pt>
                <c:pt idx="5874">
                  <c:v>0.73368599999999995</c:v>
                </c:pt>
                <c:pt idx="5875">
                  <c:v>0.73485900000000004</c:v>
                </c:pt>
                <c:pt idx="5876">
                  <c:v>0.73603200000000002</c:v>
                </c:pt>
                <c:pt idx="5877">
                  <c:v>0.73719699999999999</c:v>
                </c:pt>
                <c:pt idx="5878">
                  <c:v>0.738371</c:v>
                </c:pt>
                <c:pt idx="5879">
                  <c:v>0.73953500000000005</c:v>
                </c:pt>
                <c:pt idx="5880">
                  <c:v>0.74070000000000003</c:v>
                </c:pt>
                <c:pt idx="5881">
                  <c:v>0.74186600000000003</c:v>
                </c:pt>
                <c:pt idx="5882">
                  <c:v>0.74302199999999996</c:v>
                </c:pt>
                <c:pt idx="5883">
                  <c:v>0.74417800000000001</c:v>
                </c:pt>
                <c:pt idx="5884">
                  <c:v>0.74534400000000001</c:v>
                </c:pt>
                <c:pt idx="5885">
                  <c:v>0.74649200000000004</c:v>
                </c:pt>
                <c:pt idx="5886">
                  <c:v>0.74764900000000001</c:v>
                </c:pt>
                <c:pt idx="5887">
                  <c:v>0.74879700000000005</c:v>
                </c:pt>
                <c:pt idx="5888">
                  <c:v>0.749946</c:v>
                </c:pt>
                <c:pt idx="5889">
                  <c:v>0.75109400000000004</c:v>
                </c:pt>
                <c:pt idx="5890">
                  <c:v>0.75224299999999999</c:v>
                </c:pt>
                <c:pt idx="5891">
                  <c:v>0.75338300000000002</c:v>
                </c:pt>
                <c:pt idx="5892">
                  <c:v>0.75453199999999998</c:v>
                </c:pt>
                <c:pt idx="5893">
                  <c:v>0.75566299999999997</c:v>
                </c:pt>
                <c:pt idx="5894">
                  <c:v>0.75680400000000003</c:v>
                </c:pt>
                <c:pt idx="5895">
                  <c:v>0.75793500000000003</c:v>
                </c:pt>
                <c:pt idx="5896">
                  <c:v>0.75906700000000005</c:v>
                </c:pt>
                <c:pt idx="5897">
                  <c:v>0.76019899999999996</c:v>
                </c:pt>
                <c:pt idx="5898">
                  <c:v>0.76133099999999998</c:v>
                </c:pt>
                <c:pt idx="5899">
                  <c:v>0.762463</c:v>
                </c:pt>
                <c:pt idx="5900">
                  <c:v>0.76357799999999998</c:v>
                </c:pt>
                <c:pt idx="5901">
                  <c:v>0.76470099999999996</c:v>
                </c:pt>
                <c:pt idx="5902">
                  <c:v>0.76582499999999998</c:v>
                </c:pt>
                <c:pt idx="5903">
                  <c:v>0.76694899999999999</c:v>
                </c:pt>
                <c:pt idx="5904">
                  <c:v>0.76806399999999997</c:v>
                </c:pt>
                <c:pt idx="5905">
                  <c:v>0.76917899999999995</c:v>
                </c:pt>
                <c:pt idx="5906">
                  <c:v>0.77029499999999995</c:v>
                </c:pt>
                <c:pt idx="5907">
                  <c:v>0.771401</c:v>
                </c:pt>
                <c:pt idx="5908">
                  <c:v>0.77251700000000001</c:v>
                </c:pt>
                <c:pt idx="5909">
                  <c:v>0.77362399999999998</c:v>
                </c:pt>
                <c:pt idx="5910">
                  <c:v>0.77473099999999995</c:v>
                </c:pt>
                <c:pt idx="5911">
                  <c:v>0.77582899999999999</c:v>
                </c:pt>
                <c:pt idx="5912">
                  <c:v>0.77692700000000003</c:v>
                </c:pt>
                <c:pt idx="5913">
                  <c:v>0.77802499999999997</c:v>
                </c:pt>
                <c:pt idx="5914">
                  <c:v>0.77912400000000004</c:v>
                </c:pt>
                <c:pt idx="5915">
                  <c:v>0.780223</c:v>
                </c:pt>
                <c:pt idx="5916">
                  <c:v>0.78131300000000004</c:v>
                </c:pt>
                <c:pt idx="5917">
                  <c:v>0.78240299999999996</c:v>
                </c:pt>
                <c:pt idx="5918">
                  <c:v>0.78349299999999999</c:v>
                </c:pt>
                <c:pt idx="5919">
                  <c:v>0.78458300000000003</c:v>
                </c:pt>
                <c:pt idx="5920">
                  <c:v>0.78567399999999998</c:v>
                </c:pt>
                <c:pt idx="5921">
                  <c:v>0.78675600000000001</c:v>
                </c:pt>
                <c:pt idx="5922">
                  <c:v>0.78783800000000004</c:v>
                </c:pt>
                <c:pt idx="5923">
                  <c:v>0.78891</c:v>
                </c:pt>
                <c:pt idx="5924">
                  <c:v>0.78999299999999995</c:v>
                </c:pt>
                <c:pt idx="5925">
                  <c:v>0.79106600000000005</c:v>
                </c:pt>
                <c:pt idx="5926">
                  <c:v>0.79213900000000004</c:v>
                </c:pt>
                <c:pt idx="5927">
                  <c:v>0.79321299999999995</c:v>
                </c:pt>
                <c:pt idx="5928">
                  <c:v>0.79428699999999997</c:v>
                </c:pt>
                <c:pt idx="5929">
                  <c:v>0.79535199999999995</c:v>
                </c:pt>
                <c:pt idx="5930">
                  <c:v>0.79641700000000004</c:v>
                </c:pt>
                <c:pt idx="5931">
                  <c:v>0.79748200000000002</c:v>
                </c:pt>
                <c:pt idx="5932">
                  <c:v>0.79854700000000001</c:v>
                </c:pt>
                <c:pt idx="5933">
                  <c:v>0.79960299999999995</c:v>
                </c:pt>
                <c:pt idx="5934">
                  <c:v>0.80066000000000004</c:v>
                </c:pt>
                <c:pt idx="5935">
                  <c:v>0.80171700000000001</c:v>
                </c:pt>
                <c:pt idx="5936">
                  <c:v>0.80277399999999999</c:v>
                </c:pt>
                <c:pt idx="5937">
                  <c:v>0.80382200000000004</c:v>
                </c:pt>
                <c:pt idx="5938">
                  <c:v>0.80487900000000001</c:v>
                </c:pt>
                <c:pt idx="5939">
                  <c:v>0.80591800000000002</c:v>
                </c:pt>
                <c:pt idx="5940">
                  <c:v>0.80696699999999999</c:v>
                </c:pt>
                <c:pt idx="5941">
                  <c:v>0.80801500000000004</c:v>
                </c:pt>
                <c:pt idx="5942">
                  <c:v>0.80905499999999997</c:v>
                </c:pt>
                <c:pt idx="5943">
                  <c:v>0.81009500000000001</c:v>
                </c:pt>
                <c:pt idx="5944">
                  <c:v>0.81113500000000005</c:v>
                </c:pt>
                <c:pt idx="5945">
                  <c:v>0.81217499999999998</c:v>
                </c:pt>
                <c:pt idx="5946">
                  <c:v>0.81320599999999998</c:v>
                </c:pt>
                <c:pt idx="5947">
                  <c:v>0.81423800000000002</c:v>
                </c:pt>
                <c:pt idx="5948">
                  <c:v>0.81526900000000002</c:v>
                </c:pt>
                <c:pt idx="5949">
                  <c:v>0.81630100000000005</c:v>
                </c:pt>
                <c:pt idx="5950">
                  <c:v>0.81732400000000005</c:v>
                </c:pt>
                <c:pt idx="5951">
                  <c:v>0.81835599999999997</c:v>
                </c:pt>
                <c:pt idx="5952">
                  <c:v>0.81937000000000004</c:v>
                </c:pt>
                <c:pt idx="5953">
                  <c:v>0.82039300000000004</c:v>
                </c:pt>
                <c:pt idx="5954">
                  <c:v>0.821407</c:v>
                </c:pt>
                <c:pt idx="5955">
                  <c:v>0.82243100000000002</c:v>
                </c:pt>
                <c:pt idx="5956">
                  <c:v>0.82344600000000001</c:v>
                </c:pt>
                <c:pt idx="5957">
                  <c:v>0.82445100000000004</c:v>
                </c:pt>
                <c:pt idx="5958">
                  <c:v>0.82546600000000003</c:v>
                </c:pt>
                <c:pt idx="5959">
                  <c:v>0.82648100000000002</c:v>
                </c:pt>
                <c:pt idx="5960">
                  <c:v>0.82747800000000005</c:v>
                </c:pt>
                <c:pt idx="5961">
                  <c:v>0.82849399999999995</c:v>
                </c:pt>
                <c:pt idx="5962">
                  <c:v>0.82949099999999998</c:v>
                </c:pt>
                <c:pt idx="5963">
                  <c:v>0.83048900000000003</c:v>
                </c:pt>
                <c:pt idx="5964">
                  <c:v>0.83148599999999995</c:v>
                </c:pt>
                <c:pt idx="5965">
                  <c:v>0.832484</c:v>
                </c:pt>
                <c:pt idx="5966">
                  <c:v>0.83348199999999995</c:v>
                </c:pt>
                <c:pt idx="5967">
                  <c:v>0.83448</c:v>
                </c:pt>
                <c:pt idx="5968">
                  <c:v>0.83546900000000002</c:v>
                </c:pt>
                <c:pt idx="5969">
                  <c:v>0.83645800000000003</c:v>
                </c:pt>
                <c:pt idx="5970">
                  <c:v>0.83744799999999997</c:v>
                </c:pt>
                <c:pt idx="5971">
                  <c:v>0.83842799999999995</c:v>
                </c:pt>
                <c:pt idx="5972">
                  <c:v>0.839418</c:v>
                </c:pt>
                <c:pt idx="5973">
                  <c:v>0.84039900000000001</c:v>
                </c:pt>
                <c:pt idx="5974">
                  <c:v>0.84137099999999998</c:v>
                </c:pt>
                <c:pt idx="5975">
                  <c:v>0.84235199999999999</c:v>
                </c:pt>
                <c:pt idx="5976">
                  <c:v>0.84332399999999996</c:v>
                </c:pt>
                <c:pt idx="5977">
                  <c:v>0.84429600000000005</c:v>
                </c:pt>
                <c:pt idx="5978">
                  <c:v>0.84526800000000002</c:v>
                </c:pt>
                <c:pt idx="5979">
                  <c:v>0.84624100000000002</c:v>
                </c:pt>
                <c:pt idx="5980">
                  <c:v>0.84721400000000002</c:v>
                </c:pt>
                <c:pt idx="5981">
                  <c:v>0.84817699999999996</c:v>
                </c:pt>
                <c:pt idx="5982">
                  <c:v>0.84914100000000003</c:v>
                </c:pt>
                <c:pt idx="5983">
                  <c:v>0.850105</c:v>
                </c:pt>
                <c:pt idx="5984">
                  <c:v>0.85106999999999999</c:v>
                </c:pt>
                <c:pt idx="5985">
                  <c:v>0.85202500000000003</c:v>
                </c:pt>
                <c:pt idx="5986">
                  <c:v>0.85297999999999996</c:v>
                </c:pt>
                <c:pt idx="5987">
                  <c:v>0.853935</c:v>
                </c:pt>
                <c:pt idx="5988">
                  <c:v>0.85488200000000003</c:v>
                </c:pt>
                <c:pt idx="5989">
                  <c:v>0.85583799999999999</c:v>
                </c:pt>
                <c:pt idx="5990">
                  <c:v>0.85678399999999999</c:v>
                </c:pt>
                <c:pt idx="5991">
                  <c:v>0.85773100000000002</c:v>
                </c:pt>
                <c:pt idx="5992">
                  <c:v>0.85867800000000005</c:v>
                </c:pt>
                <c:pt idx="5993">
                  <c:v>0.85961600000000005</c:v>
                </c:pt>
                <c:pt idx="5994">
                  <c:v>0.860564</c:v>
                </c:pt>
                <c:pt idx="5995">
                  <c:v>0.86149299999999995</c:v>
                </c:pt>
                <c:pt idx="5996">
                  <c:v>0.86243099999999995</c:v>
                </c:pt>
                <c:pt idx="5997">
                  <c:v>0.86336999999999997</c:v>
                </c:pt>
                <c:pt idx="5998">
                  <c:v>0.86430899999999999</c:v>
                </c:pt>
                <c:pt idx="5999">
                  <c:v>0.86523899999999998</c:v>
                </c:pt>
                <c:pt idx="6000">
                  <c:v>0.86616899999999997</c:v>
                </c:pt>
                <c:pt idx="6001">
                  <c:v>0.867089</c:v>
                </c:pt>
                <c:pt idx="6002">
                  <c:v>0.86800999999999995</c:v>
                </c:pt>
                <c:pt idx="6003">
                  <c:v>0.86894099999999996</c:v>
                </c:pt>
                <c:pt idx="6004">
                  <c:v>0.86985299999999999</c:v>
                </c:pt>
                <c:pt idx="6005">
                  <c:v>0.870784</c:v>
                </c:pt>
                <c:pt idx="6006">
                  <c:v>0.87169600000000003</c:v>
                </c:pt>
                <c:pt idx="6007">
                  <c:v>0.87260899999999997</c:v>
                </c:pt>
                <c:pt idx="6008">
                  <c:v>0.87352099999999999</c:v>
                </c:pt>
                <c:pt idx="6009">
                  <c:v>0.87444299999999997</c:v>
                </c:pt>
                <c:pt idx="6010">
                  <c:v>0.87534699999999999</c:v>
                </c:pt>
                <c:pt idx="6011">
                  <c:v>0.876251</c:v>
                </c:pt>
                <c:pt idx="6012">
                  <c:v>0.87715500000000002</c:v>
                </c:pt>
                <c:pt idx="6013">
                  <c:v>0.87805999999999995</c:v>
                </c:pt>
                <c:pt idx="6014">
                  <c:v>0.87896399999999997</c:v>
                </c:pt>
                <c:pt idx="6015">
                  <c:v>0.87985899999999995</c:v>
                </c:pt>
                <c:pt idx="6016">
                  <c:v>0.88076399999999999</c:v>
                </c:pt>
                <c:pt idx="6017">
                  <c:v>0.88166</c:v>
                </c:pt>
                <c:pt idx="6018">
                  <c:v>0.88254600000000005</c:v>
                </c:pt>
                <c:pt idx="6019">
                  <c:v>0.88344199999999995</c:v>
                </c:pt>
                <c:pt idx="6020">
                  <c:v>0.88433799999999996</c:v>
                </c:pt>
                <c:pt idx="6021">
                  <c:v>0.88522500000000004</c:v>
                </c:pt>
                <c:pt idx="6022">
                  <c:v>0.88611300000000004</c:v>
                </c:pt>
                <c:pt idx="6023">
                  <c:v>0.88700000000000001</c:v>
                </c:pt>
                <c:pt idx="6024">
                  <c:v>0.88786900000000002</c:v>
                </c:pt>
                <c:pt idx="6025">
                  <c:v>0.88875700000000002</c:v>
                </c:pt>
                <c:pt idx="6026">
                  <c:v>0.88963499999999995</c:v>
                </c:pt>
                <c:pt idx="6027">
                  <c:v>0.89051400000000003</c:v>
                </c:pt>
                <c:pt idx="6028">
                  <c:v>0.89138300000000004</c:v>
                </c:pt>
                <c:pt idx="6029">
                  <c:v>0.892262</c:v>
                </c:pt>
                <c:pt idx="6030">
                  <c:v>0.89313200000000004</c:v>
                </c:pt>
                <c:pt idx="6031">
                  <c:v>0.89399300000000004</c:v>
                </c:pt>
                <c:pt idx="6032">
                  <c:v>0.89486299999999996</c:v>
                </c:pt>
                <c:pt idx="6033">
                  <c:v>0.89572399999999996</c:v>
                </c:pt>
                <c:pt idx="6034">
                  <c:v>0.89659500000000003</c:v>
                </c:pt>
                <c:pt idx="6035">
                  <c:v>0.89745600000000003</c:v>
                </c:pt>
                <c:pt idx="6036">
                  <c:v>0.898308</c:v>
                </c:pt>
                <c:pt idx="6037">
                  <c:v>0.89917000000000002</c:v>
                </c:pt>
                <c:pt idx="6038">
                  <c:v>0.90003200000000005</c:v>
                </c:pt>
                <c:pt idx="6039">
                  <c:v>0.90087499999999998</c:v>
                </c:pt>
                <c:pt idx="6040">
                  <c:v>0.90172799999999997</c:v>
                </c:pt>
                <c:pt idx="6041">
                  <c:v>0.90258099999999997</c:v>
                </c:pt>
                <c:pt idx="6042">
                  <c:v>0.90342500000000003</c:v>
                </c:pt>
                <c:pt idx="6043">
                  <c:v>0.90426899999999999</c:v>
                </c:pt>
                <c:pt idx="6044">
                  <c:v>0.90511299999999995</c:v>
                </c:pt>
                <c:pt idx="6045">
                  <c:v>0.90595800000000004</c:v>
                </c:pt>
                <c:pt idx="6046">
                  <c:v>0.906802</c:v>
                </c:pt>
                <c:pt idx="6047">
                  <c:v>0.90763700000000003</c:v>
                </c:pt>
                <c:pt idx="6048">
                  <c:v>0.90847299999999997</c:v>
                </c:pt>
                <c:pt idx="6049">
                  <c:v>0.90930800000000001</c:v>
                </c:pt>
                <c:pt idx="6050">
                  <c:v>0.91013500000000003</c:v>
                </c:pt>
                <c:pt idx="6051">
                  <c:v>0.91096200000000005</c:v>
                </c:pt>
                <c:pt idx="6052">
                  <c:v>0.911798</c:v>
                </c:pt>
                <c:pt idx="6053">
                  <c:v>0.91262399999999999</c:v>
                </c:pt>
                <c:pt idx="6054">
                  <c:v>0.91345200000000004</c:v>
                </c:pt>
                <c:pt idx="6055">
                  <c:v>0.91427000000000003</c:v>
                </c:pt>
                <c:pt idx="6056">
                  <c:v>0.91508800000000001</c:v>
                </c:pt>
                <c:pt idx="6057">
                  <c:v>0.91591500000000003</c:v>
                </c:pt>
                <c:pt idx="6058">
                  <c:v>0.91673300000000002</c:v>
                </c:pt>
                <c:pt idx="6059">
                  <c:v>0.917543</c:v>
                </c:pt>
                <c:pt idx="6060">
                  <c:v>0.91835199999999995</c:v>
                </c:pt>
                <c:pt idx="6061">
                  <c:v>0.91916100000000001</c:v>
                </c:pt>
                <c:pt idx="6062">
                  <c:v>0.91997099999999998</c:v>
                </c:pt>
                <c:pt idx="6063">
                  <c:v>0.92078099999999996</c:v>
                </c:pt>
                <c:pt idx="6064">
                  <c:v>0.92158099999999998</c:v>
                </c:pt>
                <c:pt idx="6065">
                  <c:v>0.92238200000000004</c:v>
                </c:pt>
                <c:pt idx="6066">
                  <c:v>0.92318299999999998</c:v>
                </c:pt>
                <c:pt idx="6067">
                  <c:v>0.92398400000000003</c:v>
                </c:pt>
                <c:pt idx="6068">
                  <c:v>0.92478499999999997</c:v>
                </c:pt>
                <c:pt idx="6069">
                  <c:v>0.92557699999999998</c:v>
                </c:pt>
                <c:pt idx="6070">
                  <c:v>0.92637899999999995</c:v>
                </c:pt>
                <c:pt idx="6071">
                  <c:v>0.92716200000000004</c:v>
                </c:pt>
                <c:pt idx="6072">
                  <c:v>0.92795399999999995</c:v>
                </c:pt>
                <c:pt idx="6073">
                  <c:v>0.92873700000000003</c:v>
                </c:pt>
                <c:pt idx="6074">
                  <c:v>0.92952999999999997</c:v>
                </c:pt>
                <c:pt idx="6075">
                  <c:v>0.93031399999999997</c:v>
                </c:pt>
                <c:pt idx="6076">
                  <c:v>0.93109699999999995</c:v>
                </c:pt>
                <c:pt idx="6077">
                  <c:v>0.93187200000000003</c:v>
                </c:pt>
                <c:pt idx="6078">
                  <c:v>0.93265600000000004</c:v>
                </c:pt>
                <c:pt idx="6079">
                  <c:v>0.93343100000000001</c:v>
                </c:pt>
                <c:pt idx="6080">
                  <c:v>0.93420599999999998</c:v>
                </c:pt>
                <c:pt idx="6081">
                  <c:v>0.93498099999999995</c:v>
                </c:pt>
                <c:pt idx="6082">
                  <c:v>0.93574599999999997</c:v>
                </c:pt>
                <c:pt idx="6083">
                  <c:v>0.93652199999999997</c:v>
                </c:pt>
                <c:pt idx="6084">
                  <c:v>0.93728800000000001</c:v>
                </c:pt>
                <c:pt idx="6085">
                  <c:v>0.93805400000000005</c:v>
                </c:pt>
                <c:pt idx="6086">
                  <c:v>0.93881099999999995</c:v>
                </c:pt>
                <c:pt idx="6087">
                  <c:v>0.93956899999999999</c:v>
                </c:pt>
                <c:pt idx="6088">
                  <c:v>0.94033500000000003</c:v>
                </c:pt>
                <c:pt idx="6089">
                  <c:v>0.94109299999999996</c:v>
                </c:pt>
                <c:pt idx="6090">
                  <c:v>0.94184999999999997</c:v>
                </c:pt>
                <c:pt idx="6091">
                  <c:v>0.94259899999999996</c:v>
                </c:pt>
                <c:pt idx="6092">
                  <c:v>0.94334700000000005</c:v>
                </c:pt>
                <c:pt idx="6093">
                  <c:v>0.94409600000000005</c:v>
                </c:pt>
                <c:pt idx="6094">
                  <c:v>0.94485399999999997</c:v>
                </c:pt>
                <c:pt idx="6095">
                  <c:v>0.94559400000000005</c:v>
                </c:pt>
                <c:pt idx="6096">
                  <c:v>0.94634300000000005</c:v>
                </c:pt>
                <c:pt idx="6097">
                  <c:v>0.94708300000000001</c:v>
                </c:pt>
                <c:pt idx="6098">
                  <c:v>0.94781400000000005</c:v>
                </c:pt>
                <c:pt idx="6099">
                  <c:v>0.94855400000000001</c:v>
                </c:pt>
                <c:pt idx="6100">
                  <c:v>0.94928500000000005</c:v>
                </c:pt>
                <c:pt idx="6101">
                  <c:v>0.95002500000000001</c:v>
                </c:pt>
                <c:pt idx="6102">
                  <c:v>0.95075600000000005</c:v>
                </c:pt>
                <c:pt idx="6103">
                  <c:v>0.951488</c:v>
                </c:pt>
                <c:pt idx="6104">
                  <c:v>0.95221900000000004</c:v>
                </c:pt>
                <c:pt idx="6105">
                  <c:v>0.95295099999999999</c:v>
                </c:pt>
                <c:pt idx="6106">
                  <c:v>0.95366399999999996</c:v>
                </c:pt>
                <c:pt idx="6107">
                  <c:v>0.95439600000000002</c:v>
                </c:pt>
                <c:pt idx="6108">
                  <c:v>0.95510899999999999</c:v>
                </c:pt>
                <c:pt idx="6109">
                  <c:v>0.95583200000000001</c:v>
                </c:pt>
                <c:pt idx="6110">
                  <c:v>0.95655500000000004</c:v>
                </c:pt>
                <c:pt idx="6111">
                  <c:v>0.95726800000000001</c:v>
                </c:pt>
                <c:pt idx="6112">
                  <c:v>0.957982</c:v>
                </c:pt>
                <c:pt idx="6113">
                  <c:v>0.95868699999999996</c:v>
                </c:pt>
                <c:pt idx="6114">
                  <c:v>0.95940099999999995</c:v>
                </c:pt>
                <c:pt idx="6115">
                  <c:v>0.96010600000000001</c:v>
                </c:pt>
                <c:pt idx="6116">
                  <c:v>0.96081099999999997</c:v>
                </c:pt>
                <c:pt idx="6117">
                  <c:v>0.96151600000000004</c:v>
                </c:pt>
                <c:pt idx="6118">
                  <c:v>0.96221199999999996</c:v>
                </c:pt>
                <c:pt idx="6119">
                  <c:v>0.96291700000000002</c:v>
                </c:pt>
                <c:pt idx="6120">
                  <c:v>0.96361300000000005</c:v>
                </c:pt>
                <c:pt idx="6121">
                  <c:v>0.96431</c:v>
                </c:pt>
                <c:pt idx="6122">
                  <c:v>0.96499699999999999</c:v>
                </c:pt>
                <c:pt idx="6123">
                  <c:v>0.96569300000000002</c:v>
                </c:pt>
                <c:pt idx="6124">
                  <c:v>0.96638000000000002</c:v>
                </c:pt>
                <c:pt idx="6125">
                  <c:v>0.96706800000000004</c:v>
                </c:pt>
                <c:pt idx="6126">
                  <c:v>0.96775500000000003</c:v>
                </c:pt>
                <c:pt idx="6127">
                  <c:v>0.96844300000000005</c:v>
                </c:pt>
                <c:pt idx="6128">
                  <c:v>0.96913099999999996</c:v>
                </c:pt>
                <c:pt idx="6129">
                  <c:v>0.96980900000000003</c:v>
                </c:pt>
                <c:pt idx="6130">
                  <c:v>0.97048800000000002</c:v>
                </c:pt>
                <c:pt idx="6131">
                  <c:v>0.971167</c:v>
                </c:pt>
                <c:pt idx="6132">
                  <c:v>0.97183600000000003</c:v>
                </c:pt>
                <c:pt idx="6133">
                  <c:v>0.97251500000000002</c:v>
                </c:pt>
                <c:pt idx="6134">
                  <c:v>0.97318499999999997</c:v>
                </c:pt>
                <c:pt idx="6135">
                  <c:v>0.97385500000000003</c:v>
                </c:pt>
                <c:pt idx="6136">
                  <c:v>0.97452499999999997</c:v>
                </c:pt>
                <c:pt idx="6137">
                  <c:v>0.975186</c:v>
                </c:pt>
                <c:pt idx="6138">
                  <c:v>0.97585599999999995</c:v>
                </c:pt>
                <c:pt idx="6139">
                  <c:v>0.97650700000000001</c:v>
                </c:pt>
                <c:pt idx="6140">
                  <c:v>0.97716899999999995</c:v>
                </c:pt>
                <c:pt idx="6141">
                  <c:v>0.97782000000000002</c:v>
                </c:pt>
                <c:pt idx="6142">
                  <c:v>0.97848199999999996</c:v>
                </c:pt>
                <c:pt idx="6143">
                  <c:v>0.97913399999999995</c:v>
                </c:pt>
                <c:pt idx="6144">
                  <c:v>0.97979499999999997</c:v>
                </c:pt>
                <c:pt idx="6145">
                  <c:v>0.98044799999999999</c:v>
                </c:pt>
                <c:pt idx="6146">
                  <c:v>0.98109100000000005</c:v>
                </c:pt>
                <c:pt idx="6147">
                  <c:v>0.981734</c:v>
                </c:pt>
                <c:pt idx="6148">
                  <c:v>0.98238700000000001</c:v>
                </c:pt>
                <c:pt idx="6149">
                  <c:v>0.98302999999999996</c:v>
                </c:pt>
                <c:pt idx="6150">
                  <c:v>0.98366399999999998</c:v>
                </c:pt>
                <c:pt idx="6151">
                  <c:v>0.98429900000000004</c:v>
                </c:pt>
                <c:pt idx="6152">
                  <c:v>0.98494199999999998</c:v>
                </c:pt>
                <c:pt idx="6153">
                  <c:v>0.98557700000000004</c:v>
                </c:pt>
                <c:pt idx="6154">
                  <c:v>0.98621099999999995</c:v>
                </c:pt>
                <c:pt idx="6155">
                  <c:v>0.98683699999999996</c:v>
                </c:pt>
                <c:pt idx="6156">
                  <c:v>0.98747200000000002</c:v>
                </c:pt>
                <c:pt idx="6157">
                  <c:v>0.988097</c:v>
                </c:pt>
                <c:pt idx="6158">
                  <c:v>0.98872300000000002</c:v>
                </c:pt>
                <c:pt idx="6159">
                  <c:v>0.98933899999999997</c:v>
                </c:pt>
                <c:pt idx="6160">
                  <c:v>0.98996499999999998</c:v>
                </c:pt>
                <c:pt idx="6161">
                  <c:v>0.990591</c:v>
                </c:pt>
                <c:pt idx="6162">
                  <c:v>0.99120799999999998</c:v>
                </c:pt>
                <c:pt idx="6163">
                  <c:v>0.99182499999999996</c:v>
                </c:pt>
                <c:pt idx="6164">
                  <c:v>0.99243199999999998</c:v>
                </c:pt>
                <c:pt idx="6165">
                  <c:v>0.99304899999999996</c:v>
                </c:pt>
                <c:pt idx="6166">
                  <c:v>0.99365700000000001</c:v>
                </c:pt>
                <c:pt idx="6167">
                  <c:v>0.99426499999999995</c:v>
                </c:pt>
                <c:pt idx="6168">
                  <c:v>0.99488200000000004</c:v>
                </c:pt>
                <c:pt idx="6169">
                  <c:v>0.99548099999999995</c:v>
                </c:pt>
                <c:pt idx="6170">
                  <c:v>0.996089</c:v>
                </c:pt>
                <c:pt idx="6171">
                  <c:v>0.99668800000000002</c:v>
                </c:pt>
                <c:pt idx="6172">
                  <c:v>0.99728700000000003</c:v>
                </c:pt>
                <c:pt idx="6173">
                  <c:v>0.99787700000000001</c:v>
                </c:pt>
                <c:pt idx="6174">
                  <c:v>0.99847600000000003</c:v>
                </c:pt>
                <c:pt idx="6175">
                  <c:v>0.99907599999999996</c:v>
                </c:pt>
                <c:pt idx="6176">
                  <c:v>0.99965599999999999</c:v>
                </c:pt>
                <c:pt idx="6177">
                  <c:v>1.0002599999999999</c:v>
                </c:pt>
                <c:pt idx="6178">
                  <c:v>1.00084</c:v>
                </c:pt>
                <c:pt idx="6179">
                  <c:v>1.00142</c:v>
                </c:pt>
                <c:pt idx="6180">
                  <c:v>1.0020100000000001</c:v>
                </c:pt>
                <c:pt idx="6181">
                  <c:v>1.0025900000000001</c:v>
                </c:pt>
                <c:pt idx="6182">
                  <c:v>1.0031699999999999</c:v>
                </c:pt>
                <c:pt idx="6183">
                  <c:v>1.0037499999999999</c:v>
                </c:pt>
                <c:pt idx="6184">
                  <c:v>1.0043299999999999</c:v>
                </c:pt>
                <c:pt idx="6185">
                  <c:v>1.0048999999999999</c:v>
                </c:pt>
                <c:pt idx="6186">
                  <c:v>1.0054700000000001</c:v>
                </c:pt>
                <c:pt idx="6187">
                  <c:v>1.0060500000000001</c:v>
                </c:pt>
                <c:pt idx="6188">
                  <c:v>1.00661</c:v>
                </c:pt>
                <c:pt idx="6189">
                  <c:v>1.00719</c:v>
                </c:pt>
                <c:pt idx="6190">
                  <c:v>1.0077499999999999</c:v>
                </c:pt>
                <c:pt idx="6191">
                  <c:v>1.0083</c:v>
                </c:pt>
                <c:pt idx="6192">
                  <c:v>1.0088699999999999</c:v>
                </c:pt>
                <c:pt idx="6193">
                  <c:v>1.00943</c:v>
                </c:pt>
                <c:pt idx="6194">
                  <c:v>1.0099899999999999</c:v>
                </c:pt>
                <c:pt idx="6195">
                  <c:v>1.01054</c:v>
                </c:pt>
                <c:pt idx="6196">
                  <c:v>1.01109</c:v>
                </c:pt>
                <c:pt idx="6197">
                  <c:v>1.0116499999999999</c:v>
                </c:pt>
                <c:pt idx="6198">
                  <c:v>1.0122</c:v>
                </c:pt>
                <c:pt idx="6199">
                  <c:v>1.01275</c:v>
                </c:pt>
                <c:pt idx="6200">
                  <c:v>1.01329</c:v>
                </c:pt>
                <c:pt idx="6201">
                  <c:v>1.0138400000000001</c:v>
                </c:pt>
                <c:pt idx="6202">
                  <c:v>1.0143800000000001</c:v>
                </c:pt>
                <c:pt idx="6203">
                  <c:v>1.01492</c:v>
                </c:pt>
                <c:pt idx="6204">
                  <c:v>1.01546</c:v>
                </c:pt>
                <c:pt idx="6205">
                  <c:v>1.0159899999999999</c:v>
                </c:pt>
                <c:pt idx="6206">
                  <c:v>1.0165299999999999</c:v>
                </c:pt>
                <c:pt idx="6207">
                  <c:v>1.0170699999999999</c:v>
                </c:pt>
                <c:pt idx="6208">
                  <c:v>1.0176000000000001</c:v>
                </c:pt>
                <c:pt idx="6209">
                  <c:v>1.0181199999999999</c:v>
                </c:pt>
                <c:pt idx="6210">
                  <c:v>1.0186500000000001</c:v>
                </c:pt>
                <c:pt idx="6211">
                  <c:v>1.01919</c:v>
                </c:pt>
                <c:pt idx="6212">
                  <c:v>1.0197099999999999</c:v>
                </c:pt>
                <c:pt idx="6213">
                  <c:v>1.02023</c:v>
                </c:pt>
                <c:pt idx="6214">
                  <c:v>1.02074</c:v>
                </c:pt>
                <c:pt idx="6215">
                  <c:v>1.0212600000000001</c:v>
                </c:pt>
                <c:pt idx="6216">
                  <c:v>1.0217799999999999</c:v>
                </c:pt>
                <c:pt idx="6217">
                  <c:v>1.0222899999999999</c:v>
                </c:pt>
                <c:pt idx="6218">
                  <c:v>1.02281</c:v>
                </c:pt>
                <c:pt idx="6219">
                  <c:v>1.02332</c:v>
                </c:pt>
                <c:pt idx="6220">
                  <c:v>1.02383</c:v>
                </c:pt>
                <c:pt idx="6221">
                  <c:v>1.02434</c:v>
                </c:pt>
                <c:pt idx="6222">
                  <c:v>1.02484</c:v>
                </c:pt>
                <c:pt idx="6223">
                  <c:v>1.02535</c:v>
                </c:pt>
                <c:pt idx="6224">
                  <c:v>1.0258400000000001</c:v>
                </c:pt>
                <c:pt idx="6225">
                  <c:v>1.0263500000000001</c:v>
                </c:pt>
                <c:pt idx="6226">
                  <c:v>1.02684</c:v>
                </c:pt>
                <c:pt idx="6227">
                  <c:v>1.0273300000000001</c:v>
                </c:pt>
                <c:pt idx="6228">
                  <c:v>1.02782</c:v>
                </c:pt>
                <c:pt idx="6229">
                  <c:v>1.0283100000000001</c:v>
                </c:pt>
                <c:pt idx="6230">
                  <c:v>1.02881</c:v>
                </c:pt>
                <c:pt idx="6231">
                  <c:v>1.0293000000000001</c:v>
                </c:pt>
                <c:pt idx="6232">
                  <c:v>1.02979</c:v>
                </c:pt>
                <c:pt idx="6233">
                  <c:v>1.03027</c:v>
                </c:pt>
                <c:pt idx="6234">
                  <c:v>1.0307599999999999</c:v>
                </c:pt>
                <c:pt idx="6235">
                  <c:v>1.0312399999999999</c:v>
                </c:pt>
                <c:pt idx="6236">
                  <c:v>1.0317099999999999</c:v>
                </c:pt>
                <c:pt idx="6237">
                  <c:v>1.0321899999999999</c:v>
                </c:pt>
                <c:pt idx="6238">
                  <c:v>1.03267</c:v>
                </c:pt>
                <c:pt idx="6239">
                  <c:v>1.0331399999999999</c:v>
                </c:pt>
                <c:pt idx="6240">
                  <c:v>1.0336099999999999</c:v>
                </c:pt>
                <c:pt idx="6241">
                  <c:v>1.0340800000000001</c:v>
                </c:pt>
                <c:pt idx="6242">
                  <c:v>1.03454</c:v>
                </c:pt>
                <c:pt idx="6243">
                  <c:v>1.03501</c:v>
                </c:pt>
                <c:pt idx="6244">
                  <c:v>1.0354699999999999</c:v>
                </c:pt>
                <c:pt idx="6245">
                  <c:v>1.0359400000000001</c:v>
                </c:pt>
                <c:pt idx="6246">
                  <c:v>1.0363899999999999</c:v>
                </c:pt>
                <c:pt idx="6247">
                  <c:v>1.0368599999999999</c:v>
                </c:pt>
                <c:pt idx="6248">
                  <c:v>1.03731</c:v>
                </c:pt>
                <c:pt idx="6249">
                  <c:v>1.0377700000000001</c:v>
                </c:pt>
                <c:pt idx="6250">
                  <c:v>1.0382199999999999</c:v>
                </c:pt>
                <c:pt idx="6251">
                  <c:v>1.03867</c:v>
                </c:pt>
                <c:pt idx="6252">
                  <c:v>1.03912</c:v>
                </c:pt>
                <c:pt idx="6253">
                  <c:v>1.03956</c:v>
                </c:pt>
                <c:pt idx="6254">
                  <c:v>1.0400100000000001</c:v>
                </c:pt>
                <c:pt idx="6255">
                  <c:v>1.0404599999999999</c:v>
                </c:pt>
                <c:pt idx="6256">
                  <c:v>1.0408999999999999</c:v>
                </c:pt>
                <c:pt idx="6257">
                  <c:v>1.0413399999999999</c:v>
                </c:pt>
                <c:pt idx="6258">
                  <c:v>1.0417799999999999</c:v>
                </c:pt>
                <c:pt idx="6259">
                  <c:v>1.0422100000000001</c:v>
                </c:pt>
                <c:pt idx="6260">
                  <c:v>1.04264</c:v>
                </c:pt>
                <c:pt idx="6261">
                  <c:v>1.04308</c:v>
                </c:pt>
                <c:pt idx="6262">
                  <c:v>1.0435099999999999</c:v>
                </c:pt>
                <c:pt idx="6263">
                  <c:v>1.0439400000000001</c:v>
                </c:pt>
                <c:pt idx="6264">
                  <c:v>1.04436</c:v>
                </c:pt>
                <c:pt idx="6265">
                  <c:v>1.04478</c:v>
                </c:pt>
                <c:pt idx="6266">
                  <c:v>1.04521</c:v>
                </c:pt>
                <c:pt idx="6267">
                  <c:v>1.0456300000000001</c:v>
                </c:pt>
                <c:pt idx="6268">
                  <c:v>1.0460499999999999</c:v>
                </c:pt>
                <c:pt idx="6269">
                  <c:v>1.04647</c:v>
                </c:pt>
                <c:pt idx="6270">
                  <c:v>1.04688</c:v>
                </c:pt>
                <c:pt idx="6271">
                  <c:v>1.0472999999999999</c:v>
                </c:pt>
                <c:pt idx="6272">
                  <c:v>1.0477099999999999</c:v>
                </c:pt>
                <c:pt idx="6273">
                  <c:v>1.0481199999999999</c:v>
                </c:pt>
                <c:pt idx="6274">
                  <c:v>1.04853</c:v>
                </c:pt>
                <c:pt idx="6275">
                  <c:v>1.0489299999999999</c:v>
                </c:pt>
                <c:pt idx="6276">
                  <c:v>1.0493399999999999</c:v>
                </c:pt>
                <c:pt idx="6277">
                  <c:v>1.0497399999999999</c:v>
                </c:pt>
                <c:pt idx="6278">
                  <c:v>1.0501400000000001</c:v>
                </c:pt>
                <c:pt idx="6279">
                  <c:v>1.05054</c:v>
                </c:pt>
                <c:pt idx="6280">
                  <c:v>1.0509299999999999</c:v>
                </c:pt>
                <c:pt idx="6281">
                  <c:v>1.0513300000000001</c:v>
                </c:pt>
                <c:pt idx="6282">
                  <c:v>1.0517300000000001</c:v>
                </c:pt>
                <c:pt idx="6283">
                  <c:v>1.0521100000000001</c:v>
                </c:pt>
                <c:pt idx="6284">
                  <c:v>1.0525</c:v>
                </c:pt>
                <c:pt idx="6285">
                  <c:v>1.0528900000000001</c:v>
                </c:pt>
                <c:pt idx="6286">
                  <c:v>1.05328</c:v>
                </c:pt>
                <c:pt idx="6287">
                  <c:v>1.05366</c:v>
                </c:pt>
                <c:pt idx="6288">
                  <c:v>1.0540400000000001</c:v>
                </c:pt>
                <c:pt idx="6289">
                  <c:v>1.0544199999999999</c:v>
                </c:pt>
                <c:pt idx="6290">
                  <c:v>1.05481</c:v>
                </c:pt>
                <c:pt idx="6291">
                  <c:v>1.05518</c:v>
                </c:pt>
                <c:pt idx="6292">
                  <c:v>1.0555399999999999</c:v>
                </c:pt>
                <c:pt idx="6293">
                  <c:v>1.05593</c:v>
                </c:pt>
                <c:pt idx="6294">
                  <c:v>1.0563</c:v>
                </c:pt>
                <c:pt idx="6295">
                  <c:v>1.05667</c:v>
                </c:pt>
                <c:pt idx="6296">
                  <c:v>1.0570299999999999</c:v>
                </c:pt>
                <c:pt idx="6297">
                  <c:v>1.0573900000000001</c:v>
                </c:pt>
                <c:pt idx="6298">
                  <c:v>1.05776</c:v>
                </c:pt>
                <c:pt idx="6299">
                  <c:v>1.0581199999999999</c:v>
                </c:pt>
                <c:pt idx="6300">
                  <c:v>1.0584899999999999</c:v>
                </c:pt>
                <c:pt idx="6301">
                  <c:v>1.05884</c:v>
                </c:pt>
                <c:pt idx="6302">
                  <c:v>1.0591999999999999</c:v>
                </c:pt>
                <c:pt idx="6303">
                  <c:v>1.05955</c:v>
                </c:pt>
                <c:pt idx="6304">
                  <c:v>1.0599000000000001</c:v>
                </c:pt>
                <c:pt idx="6305">
                  <c:v>1.0602499999999999</c:v>
                </c:pt>
                <c:pt idx="6306">
                  <c:v>1.0606</c:v>
                </c:pt>
                <c:pt idx="6307">
                  <c:v>1.0609500000000001</c:v>
                </c:pt>
                <c:pt idx="6308">
                  <c:v>1.0612900000000001</c:v>
                </c:pt>
                <c:pt idx="6309">
                  <c:v>1.0616399999999999</c:v>
                </c:pt>
                <c:pt idx="6310">
                  <c:v>1.0619799999999999</c:v>
                </c:pt>
                <c:pt idx="6311">
                  <c:v>1.0623199999999999</c:v>
                </c:pt>
                <c:pt idx="6312">
                  <c:v>1.0626599999999999</c:v>
                </c:pt>
                <c:pt idx="6313">
                  <c:v>1.0629999999999999</c:v>
                </c:pt>
                <c:pt idx="6314">
                  <c:v>1.06332</c:v>
                </c:pt>
                <c:pt idx="6315">
                  <c:v>1.06366</c:v>
                </c:pt>
                <c:pt idx="6316">
                  <c:v>1.06399</c:v>
                </c:pt>
                <c:pt idx="6317">
                  <c:v>1.0643199999999999</c:v>
                </c:pt>
                <c:pt idx="6318">
                  <c:v>1.06464</c:v>
                </c:pt>
                <c:pt idx="6319">
                  <c:v>1.0649599999999999</c:v>
                </c:pt>
                <c:pt idx="6320">
                  <c:v>1.0652900000000001</c:v>
                </c:pt>
                <c:pt idx="6321">
                  <c:v>1.0656099999999999</c:v>
                </c:pt>
                <c:pt idx="6322">
                  <c:v>1.06593</c:v>
                </c:pt>
                <c:pt idx="6323">
                  <c:v>1.0662499999999999</c:v>
                </c:pt>
                <c:pt idx="6324">
                  <c:v>1.06656</c:v>
                </c:pt>
                <c:pt idx="6325">
                  <c:v>1.0668800000000001</c:v>
                </c:pt>
                <c:pt idx="6326">
                  <c:v>1.0671900000000001</c:v>
                </c:pt>
                <c:pt idx="6327">
                  <c:v>1.0674999999999999</c:v>
                </c:pt>
                <c:pt idx="6328">
                  <c:v>1.0678000000000001</c:v>
                </c:pt>
                <c:pt idx="6329">
                  <c:v>1.0681099999999999</c:v>
                </c:pt>
                <c:pt idx="6330">
                  <c:v>1.0684199999999999</c:v>
                </c:pt>
                <c:pt idx="6331">
                  <c:v>1.0687199999999999</c:v>
                </c:pt>
                <c:pt idx="6332">
                  <c:v>1.0690200000000001</c:v>
                </c:pt>
                <c:pt idx="6333">
                  <c:v>1.06932</c:v>
                </c:pt>
                <c:pt idx="6334">
                  <c:v>1.06962</c:v>
                </c:pt>
                <c:pt idx="6335">
                  <c:v>1.0699099999999999</c:v>
                </c:pt>
                <c:pt idx="6336">
                  <c:v>1.0702</c:v>
                </c:pt>
                <c:pt idx="6337">
                  <c:v>1.0704899999999999</c:v>
                </c:pt>
                <c:pt idx="6338">
                  <c:v>1.0707800000000001</c:v>
                </c:pt>
                <c:pt idx="6339">
                  <c:v>1.07107</c:v>
                </c:pt>
                <c:pt idx="6340">
                  <c:v>1.0713600000000001</c:v>
                </c:pt>
                <c:pt idx="6341">
                  <c:v>1.0716399999999999</c:v>
                </c:pt>
                <c:pt idx="6342">
                  <c:v>1.07193</c:v>
                </c:pt>
                <c:pt idx="6343">
                  <c:v>1.0722100000000001</c:v>
                </c:pt>
                <c:pt idx="6344">
                  <c:v>1.0724800000000001</c:v>
                </c:pt>
                <c:pt idx="6345">
                  <c:v>1.0727599999999999</c:v>
                </c:pt>
                <c:pt idx="6346">
                  <c:v>1.0730299999999999</c:v>
                </c:pt>
                <c:pt idx="6347">
                  <c:v>1.07331</c:v>
                </c:pt>
                <c:pt idx="6348">
                  <c:v>1.07358</c:v>
                </c:pt>
                <c:pt idx="6349">
                  <c:v>1.07385</c:v>
                </c:pt>
                <c:pt idx="6350">
                  <c:v>1.0741099999999999</c:v>
                </c:pt>
                <c:pt idx="6351">
                  <c:v>1.0743799999999999</c:v>
                </c:pt>
                <c:pt idx="6352">
                  <c:v>1.0746500000000001</c:v>
                </c:pt>
                <c:pt idx="6353">
                  <c:v>1.07491</c:v>
                </c:pt>
                <c:pt idx="6354">
                  <c:v>1.0751599999999999</c:v>
                </c:pt>
                <c:pt idx="6355">
                  <c:v>1.0754300000000001</c:v>
                </c:pt>
                <c:pt idx="6356">
                  <c:v>1.07568</c:v>
                </c:pt>
                <c:pt idx="6357">
                  <c:v>1.0759399999999999</c:v>
                </c:pt>
                <c:pt idx="6358">
                  <c:v>1.07619</c:v>
                </c:pt>
                <c:pt idx="6359">
                  <c:v>1.0764400000000001</c:v>
                </c:pt>
                <c:pt idx="6360">
                  <c:v>1.0767</c:v>
                </c:pt>
                <c:pt idx="6361">
                  <c:v>1.07694</c:v>
                </c:pt>
                <c:pt idx="6362">
                  <c:v>1.0771900000000001</c:v>
                </c:pt>
                <c:pt idx="6363">
                  <c:v>1.0774300000000001</c:v>
                </c:pt>
                <c:pt idx="6364">
                  <c:v>1.0776699999999999</c:v>
                </c:pt>
                <c:pt idx="6365">
                  <c:v>1.0779099999999999</c:v>
                </c:pt>
                <c:pt idx="6366">
                  <c:v>1.0781400000000001</c:v>
                </c:pt>
                <c:pt idx="6367">
                  <c:v>1.07839</c:v>
                </c:pt>
                <c:pt idx="6368">
                  <c:v>1.0786100000000001</c:v>
                </c:pt>
                <c:pt idx="6369">
                  <c:v>1.0788500000000001</c:v>
                </c:pt>
                <c:pt idx="6370">
                  <c:v>1.07908</c:v>
                </c:pt>
                <c:pt idx="6371">
                  <c:v>1.07931</c:v>
                </c:pt>
                <c:pt idx="6372">
                  <c:v>1.07955</c:v>
                </c:pt>
                <c:pt idx="6373">
                  <c:v>1.0797600000000001</c:v>
                </c:pt>
                <c:pt idx="6374">
                  <c:v>1.07999</c:v>
                </c:pt>
                <c:pt idx="6375">
                  <c:v>1.0802099999999999</c:v>
                </c:pt>
                <c:pt idx="6376">
                  <c:v>1.08043</c:v>
                </c:pt>
                <c:pt idx="6377">
                  <c:v>1.0806500000000001</c:v>
                </c:pt>
                <c:pt idx="6378">
                  <c:v>1.0808599999999999</c:v>
                </c:pt>
                <c:pt idx="6379">
                  <c:v>1.08108</c:v>
                </c:pt>
                <c:pt idx="6380">
                  <c:v>1.0812900000000001</c:v>
                </c:pt>
                <c:pt idx="6381">
                  <c:v>1.0814999999999999</c:v>
                </c:pt>
                <c:pt idx="6382">
                  <c:v>1.0817099999999999</c:v>
                </c:pt>
                <c:pt idx="6383">
                  <c:v>1.08192</c:v>
                </c:pt>
                <c:pt idx="6384">
                  <c:v>1.08212</c:v>
                </c:pt>
                <c:pt idx="6385">
                  <c:v>1.08233</c:v>
                </c:pt>
                <c:pt idx="6386">
                  <c:v>1.08253</c:v>
                </c:pt>
                <c:pt idx="6387">
                  <c:v>1.08273</c:v>
                </c:pt>
                <c:pt idx="6388">
                  <c:v>1.0829200000000001</c:v>
                </c:pt>
                <c:pt idx="6389">
                  <c:v>1.0831200000000001</c:v>
                </c:pt>
                <c:pt idx="6390">
                  <c:v>1.08331</c:v>
                </c:pt>
                <c:pt idx="6391">
                  <c:v>1.08351</c:v>
                </c:pt>
                <c:pt idx="6392">
                  <c:v>1.08371</c:v>
                </c:pt>
                <c:pt idx="6393">
                  <c:v>1.08388</c:v>
                </c:pt>
                <c:pt idx="6394">
                  <c:v>1.0840700000000001</c:v>
                </c:pt>
                <c:pt idx="6395">
                  <c:v>1.08426</c:v>
                </c:pt>
                <c:pt idx="6396">
                  <c:v>1.0844400000000001</c:v>
                </c:pt>
                <c:pt idx="6397">
                  <c:v>1.0846199999999999</c:v>
                </c:pt>
                <c:pt idx="6398">
                  <c:v>1.0848</c:v>
                </c:pt>
                <c:pt idx="6399">
                  <c:v>1.0849800000000001</c:v>
                </c:pt>
                <c:pt idx="6400">
                  <c:v>1.0851599999999999</c:v>
                </c:pt>
                <c:pt idx="6401">
                  <c:v>1.0853299999999999</c:v>
                </c:pt>
                <c:pt idx="6402">
                  <c:v>1.0854999999999999</c:v>
                </c:pt>
                <c:pt idx="6403">
                  <c:v>1.0856699999999999</c:v>
                </c:pt>
                <c:pt idx="6404">
                  <c:v>1.0858399999999999</c:v>
                </c:pt>
                <c:pt idx="6405">
                  <c:v>1.0860099999999999</c:v>
                </c:pt>
                <c:pt idx="6406">
                  <c:v>1.0861700000000001</c:v>
                </c:pt>
                <c:pt idx="6407">
                  <c:v>1.0863400000000001</c:v>
                </c:pt>
                <c:pt idx="6408">
                  <c:v>1.0865</c:v>
                </c:pt>
                <c:pt idx="6409">
                  <c:v>1.08666</c:v>
                </c:pt>
                <c:pt idx="6410">
                  <c:v>1.0868100000000001</c:v>
                </c:pt>
                <c:pt idx="6411">
                  <c:v>1.08697</c:v>
                </c:pt>
                <c:pt idx="6412">
                  <c:v>1.0871200000000001</c:v>
                </c:pt>
                <c:pt idx="6413">
                  <c:v>1.0872900000000001</c:v>
                </c:pt>
                <c:pt idx="6414">
                  <c:v>1.08744</c:v>
                </c:pt>
                <c:pt idx="6415">
                  <c:v>1.0875900000000001</c:v>
                </c:pt>
                <c:pt idx="6416">
                  <c:v>1.0877300000000001</c:v>
                </c:pt>
                <c:pt idx="6417">
                  <c:v>1.08788</c:v>
                </c:pt>
                <c:pt idx="6418">
                  <c:v>1.0880099999999999</c:v>
                </c:pt>
                <c:pt idx="6419">
                  <c:v>1.08816</c:v>
                </c:pt>
                <c:pt idx="6420">
                  <c:v>1.08829</c:v>
                </c:pt>
                <c:pt idx="6421">
                  <c:v>1.08843</c:v>
                </c:pt>
                <c:pt idx="6422">
                  <c:v>1.08857</c:v>
                </c:pt>
                <c:pt idx="6423">
                  <c:v>1.0887</c:v>
                </c:pt>
                <c:pt idx="6424">
                  <c:v>1.08883</c:v>
                </c:pt>
                <c:pt idx="6425">
                  <c:v>1.0889599999999999</c:v>
                </c:pt>
                <c:pt idx="6426">
                  <c:v>1.0890899999999999</c:v>
                </c:pt>
                <c:pt idx="6427">
                  <c:v>1.0892299999999999</c:v>
                </c:pt>
                <c:pt idx="6428">
                  <c:v>1.08935</c:v>
                </c:pt>
                <c:pt idx="6429">
                  <c:v>1.0894699999999999</c:v>
                </c:pt>
                <c:pt idx="6430">
                  <c:v>1.0895900000000001</c:v>
                </c:pt>
                <c:pt idx="6431">
                  <c:v>1.08972</c:v>
                </c:pt>
                <c:pt idx="6432">
                  <c:v>1.0898300000000001</c:v>
                </c:pt>
                <c:pt idx="6433">
                  <c:v>1.08995</c:v>
                </c:pt>
                <c:pt idx="6434">
                  <c:v>1.0900700000000001</c:v>
                </c:pt>
                <c:pt idx="6435">
                  <c:v>1.0901799999999999</c:v>
                </c:pt>
                <c:pt idx="6436">
                  <c:v>1.0902799999999999</c:v>
                </c:pt>
                <c:pt idx="6437">
                  <c:v>1.09039</c:v>
                </c:pt>
                <c:pt idx="6438">
                  <c:v>1.0905</c:v>
                </c:pt>
                <c:pt idx="6439">
                  <c:v>1.0906100000000001</c:v>
                </c:pt>
                <c:pt idx="6440">
                  <c:v>1.0907100000000001</c:v>
                </c:pt>
                <c:pt idx="6441">
                  <c:v>1.0908100000000001</c:v>
                </c:pt>
                <c:pt idx="6442">
                  <c:v>1.0909</c:v>
                </c:pt>
                <c:pt idx="6443">
                  <c:v>1.09101</c:v>
                </c:pt>
                <c:pt idx="6444">
                  <c:v>1.0911</c:v>
                </c:pt>
                <c:pt idx="6445">
                  <c:v>1.0911999999999999</c:v>
                </c:pt>
                <c:pt idx="6446">
                  <c:v>1.0912900000000001</c:v>
                </c:pt>
                <c:pt idx="6447">
                  <c:v>1.09138</c:v>
                </c:pt>
                <c:pt idx="6448">
                  <c:v>1.0914699999999999</c:v>
                </c:pt>
                <c:pt idx="6449">
                  <c:v>1.0915600000000001</c:v>
                </c:pt>
                <c:pt idx="6450">
                  <c:v>1.09165</c:v>
                </c:pt>
                <c:pt idx="6451">
                  <c:v>1.0917300000000001</c:v>
                </c:pt>
                <c:pt idx="6452">
                  <c:v>1.09182</c:v>
                </c:pt>
                <c:pt idx="6453">
                  <c:v>1.09189</c:v>
                </c:pt>
                <c:pt idx="6454">
                  <c:v>1.0919700000000001</c:v>
                </c:pt>
                <c:pt idx="6455">
                  <c:v>1.0920399999999999</c:v>
                </c:pt>
                <c:pt idx="6456">
                  <c:v>1.09212</c:v>
                </c:pt>
                <c:pt idx="6457">
                  <c:v>1.09219</c:v>
                </c:pt>
                <c:pt idx="6458">
                  <c:v>1.09226</c:v>
                </c:pt>
                <c:pt idx="6459">
                  <c:v>1.09233</c:v>
                </c:pt>
                <c:pt idx="6460">
                  <c:v>1.0924</c:v>
                </c:pt>
                <c:pt idx="6461">
                  <c:v>1.09246</c:v>
                </c:pt>
                <c:pt idx="6462">
                  <c:v>1.09253</c:v>
                </c:pt>
                <c:pt idx="6463">
                  <c:v>1.0925800000000001</c:v>
                </c:pt>
                <c:pt idx="6464">
                  <c:v>1.0926499999999999</c:v>
                </c:pt>
                <c:pt idx="6465">
                  <c:v>1.0927100000000001</c:v>
                </c:pt>
                <c:pt idx="6466">
                  <c:v>1.09276</c:v>
                </c:pt>
                <c:pt idx="6467">
                  <c:v>1.0928199999999999</c:v>
                </c:pt>
                <c:pt idx="6468">
                  <c:v>1.09287</c:v>
                </c:pt>
                <c:pt idx="6469">
                  <c:v>1.0929199999999999</c:v>
                </c:pt>
                <c:pt idx="6470">
                  <c:v>1.09297</c:v>
                </c:pt>
                <c:pt idx="6471">
                  <c:v>1.0930200000000001</c:v>
                </c:pt>
                <c:pt idx="6472">
                  <c:v>1.09307</c:v>
                </c:pt>
                <c:pt idx="6473">
                  <c:v>1.09311</c:v>
                </c:pt>
                <c:pt idx="6474">
                  <c:v>1.0931500000000001</c:v>
                </c:pt>
                <c:pt idx="6475">
                  <c:v>1.0931900000000001</c:v>
                </c:pt>
                <c:pt idx="6476">
                  <c:v>1.09324</c:v>
                </c:pt>
                <c:pt idx="6477">
                  <c:v>1.0932599999999999</c:v>
                </c:pt>
                <c:pt idx="6478">
                  <c:v>1.0932999999999999</c:v>
                </c:pt>
                <c:pt idx="6479">
                  <c:v>1.09334</c:v>
                </c:pt>
                <c:pt idx="6480">
                  <c:v>1.09337</c:v>
                </c:pt>
                <c:pt idx="6481">
                  <c:v>1.0933900000000001</c:v>
                </c:pt>
                <c:pt idx="6482">
                  <c:v>1.0934200000000001</c:v>
                </c:pt>
                <c:pt idx="6483">
                  <c:v>1.09345</c:v>
                </c:pt>
                <c:pt idx="6484">
                  <c:v>1.0934699999999999</c:v>
                </c:pt>
                <c:pt idx="6485">
                  <c:v>1.0934900000000001</c:v>
                </c:pt>
                <c:pt idx="6486">
                  <c:v>1.09352</c:v>
                </c:pt>
                <c:pt idx="6487">
                  <c:v>1.0935299999999999</c:v>
                </c:pt>
                <c:pt idx="6488">
                  <c:v>1.09355</c:v>
                </c:pt>
                <c:pt idx="6489">
                  <c:v>1.0935600000000001</c:v>
                </c:pt>
                <c:pt idx="6490">
                  <c:v>1.09358</c:v>
                </c:pt>
                <c:pt idx="6491">
                  <c:v>1.0935900000000001</c:v>
                </c:pt>
                <c:pt idx="6492">
                  <c:v>1.0935999999999999</c:v>
                </c:pt>
                <c:pt idx="6493">
                  <c:v>1.09361</c:v>
                </c:pt>
                <c:pt idx="6494">
                  <c:v>1.09361</c:v>
                </c:pt>
                <c:pt idx="6495">
                  <c:v>1.09361</c:v>
                </c:pt>
                <c:pt idx="6496">
                  <c:v>1.09362</c:v>
                </c:pt>
                <c:pt idx="6497">
                  <c:v>1.09362</c:v>
                </c:pt>
                <c:pt idx="6498">
                  <c:v>1.09362</c:v>
                </c:pt>
                <c:pt idx="6499">
                  <c:v>1.09362</c:v>
                </c:pt>
                <c:pt idx="6500">
                  <c:v>1.09362</c:v>
                </c:pt>
                <c:pt idx="6501">
                  <c:v>1.09361</c:v>
                </c:pt>
                <c:pt idx="6502">
                  <c:v>1.0935900000000001</c:v>
                </c:pt>
                <c:pt idx="6503">
                  <c:v>1.09358</c:v>
                </c:pt>
                <c:pt idx="6504">
                  <c:v>1.0935699999999999</c:v>
                </c:pt>
                <c:pt idx="6505">
                  <c:v>1.0935600000000001</c:v>
                </c:pt>
                <c:pt idx="6506">
                  <c:v>1.09355</c:v>
                </c:pt>
                <c:pt idx="6507">
                  <c:v>1.0935299999999999</c:v>
                </c:pt>
                <c:pt idx="6508">
                  <c:v>1.09351</c:v>
                </c:pt>
                <c:pt idx="6509">
                  <c:v>1.0934900000000001</c:v>
                </c:pt>
                <c:pt idx="6510">
                  <c:v>1.0934699999999999</c:v>
                </c:pt>
                <c:pt idx="6511">
                  <c:v>1.09344</c:v>
                </c:pt>
                <c:pt idx="6512">
                  <c:v>1.0934200000000001</c:v>
                </c:pt>
                <c:pt idx="6513">
                  <c:v>1.0933900000000001</c:v>
                </c:pt>
                <c:pt idx="6514">
                  <c:v>1.0933600000000001</c:v>
                </c:pt>
                <c:pt idx="6515">
                  <c:v>1.0933200000000001</c:v>
                </c:pt>
                <c:pt idx="6516">
                  <c:v>1.0932900000000001</c:v>
                </c:pt>
                <c:pt idx="6517">
                  <c:v>1.0932599999999999</c:v>
                </c:pt>
                <c:pt idx="6518">
                  <c:v>1.0932200000000001</c:v>
                </c:pt>
                <c:pt idx="6519">
                  <c:v>1.09318</c:v>
                </c:pt>
                <c:pt idx="6520">
                  <c:v>1.09314</c:v>
                </c:pt>
                <c:pt idx="6521">
                  <c:v>1.0931</c:v>
                </c:pt>
                <c:pt idx="6522">
                  <c:v>1.0930500000000001</c:v>
                </c:pt>
                <c:pt idx="6523">
                  <c:v>1.09301</c:v>
                </c:pt>
                <c:pt idx="6524">
                  <c:v>1.0929599999999999</c:v>
                </c:pt>
                <c:pt idx="6525">
                  <c:v>1.09291</c:v>
                </c:pt>
                <c:pt idx="6526">
                  <c:v>1.0928599999999999</c:v>
                </c:pt>
                <c:pt idx="6527">
                  <c:v>1.0928</c:v>
                </c:pt>
                <c:pt idx="6528">
                  <c:v>1.0927500000000001</c:v>
                </c:pt>
                <c:pt idx="6529">
                  <c:v>1.0926899999999999</c:v>
                </c:pt>
                <c:pt idx="6530">
                  <c:v>1.09263</c:v>
                </c:pt>
                <c:pt idx="6531">
                  <c:v>1.0925800000000001</c:v>
                </c:pt>
                <c:pt idx="6532">
                  <c:v>1.0925100000000001</c:v>
                </c:pt>
                <c:pt idx="6533">
                  <c:v>1.0924499999999999</c:v>
                </c:pt>
                <c:pt idx="6534">
                  <c:v>1.09239</c:v>
                </c:pt>
                <c:pt idx="6535">
                  <c:v>1.09232</c:v>
                </c:pt>
                <c:pt idx="6536">
                  <c:v>1.0922499999999999</c:v>
                </c:pt>
                <c:pt idx="6537">
                  <c:v>1.0921799999999999</c:v>
                </c:pt>
                <c:pt idx="6538">
                  <c:v>1.0921000000000001</c:v>
                </c:pt>
                <c:pt idx="6539">
                  <c:v>1.0920300000000001</c:v>
                </c:pt>
                <c:pt idx="6540">
                  <c:v>1.09195</c:v>
                </c:pt>
                <c:pt idx="6541">
                  <c:v>1.09188</c:v>
                </c:pt>
                <c:pt idx="6542">
                  <c:v>1.0918000000000001</c:v>
                </c:pt>
                <c:pt idx="6543">
                  <c:v>1.09171</c:v>
                </c:pt>
                <c:pt idx="6544">
                  <c:v>1.0916300000000001</c:v>
                </c:pt>
                <c:pt idx="6545">
                  <c:v>1.09154</c:v>
                </c:pt>
                <c:pt idx="6546">
                  <c:v>1.0914600000000001</c:v>
                </c:pt>
                <c:pt idx="6547">
                  <c:v>1.09137</c:v>
                </c:pt>
                <c:pt idx="6548">
                  <c:v>1.09128</c:v>
                </c:pt>
                <c:pt idx="6549">
                  <c:v>1.0911900000000001</c:v>
                </c:pt>
                <c:pt idx="6550">
                  <c:v>1.0910899999999999</c:v>
                </c:pt>
                <c:pt idx="6551">
                  <c:v>1.0909899999999999</c:v>
                </c:pt>
                <c:pt idx="6552">
                  <c:v>1.0909</c:v>
                </c:pt>
                <c:pt idx="6553">
                  <c:v>1.0908100000000001</c:v>
                </c:pt>
                <c:pt idx="6554">
                  <c:v>1.0907</c:v>
                </c:pt>
                <c:pt idx="6555">
                  <c:v>1.0905899999999999</c:v>
                </c:pt>
                <c:pt idx="6556">
                  <c:v>1.0904799999999999</c:v>
                </c:pt>
                <c:pt idx="6557">
                  <c:v>1.09039</c:v>
                </c:pt>
                <c:pt idx="6558">
                  <c:v>1.0902799999999999</c:v>
                </c:pt>
                <c:pt idx="6559">
                  <c:v>1.09016</c:v>
                </c:pt>
                <c:pt idx="6560">
                  <c:v>1.09005</c:v>
                </c:pt>
                <c:pt idx="6561">
                  <c:v>1.0899399999999999</c:v>
                </c:pt>
                <c:pt idx="6562">
                  <c:v>1.0898300000000001</c:v>
                </c:pt>
                <c:pt idx="6563">
                  <c:v>1.08971</c:v>
                </c:pt>
                <c:pt idx="6564">
                  <c:v>1.0895900000000001</c:v>
                </c:pt>
                <c:pt idx="6565">
                  <c:v>1.0894699999999999</c:v>
                </c:pt>
                <c:pt idx="6566">
                  <c:v>1.08934</c:v>
                </c:pt>
                <c:pt idx="6567">
                  <c:v>1.0892200000000001</c:v>
                </c:pt>
                <c:pt idx="6568">
                  <c:v>1.0890899999999999</c:v>
                </c:pt>
                <c:pt idx="6569">
                  <c:v>1.08897</c:v>
                </c:pt>
                <c:pt idx="6570">
                  <c:v>1.08884</c:v>
                </c:pt>
                <c:pt idx="6571">
                  <c:v>1.0887</c:v>
                </c:pt>
                <c:pt idx="6572">
                  <c:v>1.08857</c:v>
                </c:pt>
                <c:pt idx="6573">
                  <c:v>1.0884400000000001</c:v>
                </c:pt>
                <c:pt idx="6574">
                  <c:v>1.0883</c:v>
                </c:pt>
                <c:pt idx="6575">
                  <c:v>1.08816</c:v>
                </c:pt>
                <c:pt idx="6576">
                  <c:v>1.0880300000000001</c:v>
                </c:pt>
                <c:pt idx="6577">
                  <c:v>1.08788</c:v>
                </c:pt>
                <c:pt idx="6578">
                  <c:v>1.0877300000000001</c:v>
                </c:pt>
                <c:pt idx="6579">
                  <c:v>1.0875900000000001</c:v>
                </c:pt>
                <c:pt idx="6580">
                  <c:v>1.08744</c:v>
                </c:pt>
                <c:pt idx="6581">
                  <c:v>1.0872900000000001</c:v>
                </c:pt>
                <c:pt idx="6582">
                  <c:v>1.08714</c:v>
                </c:pt>
                <c:pt idx="6583">
                  <c:v>1.0869899999999999</c:v>
                </c:pt>
                <c:pt idx="6584">
                  <c:v>1.08683</c:v>
                </c:pt>
                <c:pt idx="6585">
                  <c:v>1.0866800000000001</c:v>
                </c:pt>
                <c:pt idx="6586">
                  <c:v>1.0865199999999999</c:v>
                </c:pt>
                <c:pt idx="6587">
                  <c:v>1.08636</c:v>
                </c:pt>
                <c:pt idx="6588">
                  <c:v>1.0862000000000001</c:v>
                </c:pt>
                <c:pt idx="6589">
                  <c:v>1.0860300000000001</c:v>
                </c:pt>
                <c:pt idx="6590">
                  <c:v>1.0858699999999999</c:v>
                </c:pt>
                <c:pt idx="6591">
                  <c:v>1.0857000000000001</c:v>
                </c:pt>
                <c:pt idx="6592">
                  <c:v>1.0855300000000001</c:v>
                </c:pt>
                <c:pt idx="6593">
                  <c:v>1.0853600000000001</c:v>
                </c:pt>
                <c:pt idx="6594">
                  <c:v>1.0851900000000001</c:v>
                </c:pt>
                <c:pt idx="6595">
                  <c:v>1.08501</c:v>
                </c:pt>
                <c:pt idx="6596">
                  <c:v>1.08484</c:v>
                </c:pt>
                <c:pt idx="6597">
                  <c:v>1.08466</c:v>
                </c:pt>
                <c:pt idx="6598">
                  <c:v>1.08449</c:v>
                </c:pt>
                <c:pt idx="6599">
                  <c:v>1.0843100000000001</c:v>
                </c:pt>
                <c:pt idx="6600">
                  <c:v>1.08412</c:v>
                </c:pt>
                <c:pt idx="6601">
                  <c:v>1.0839399999999999</c:v>
                </c:pt>
                <c:pt idx="6602">
                  <c:v>1.08375</c:v>
                </c:pt>
                <c:pt idx="6603">
                  <c:v>1.0835699999999999</c:v>
                </c:pt>
                <c:pt idx="6604">
                  <c:v>1.08338</c:v>
                </c:pt>
                <c:pt idx="6605">
                  <c:v>1.08318</c:v>
                </c:pt>
                <c:pt idx="6606">
                  <c:v>1.0829899999999999</c:v>
                </c:pt>
                <c:pt idx="6607">
                  <c:v>1.0827899999999999</c:v>
                </c:pt>
                <c:pt idx="6608">
                  <c:v>1.0826</c:v>
                </c:pt>
                <c:pt idx="6609">
                  <c:v>1.08239</c:v>
                </c:pt>
                <c:pt idx="6610">
                  <c:v>1.0822000000000001</c:v>
                </c:pt>
                <c:pt idx="6611">
                  <c:v>1.08199</c:v>
                </c:pt>
                <c:pt idx="6612">
                  <c:v>1.08178</c:v>
                </c:pt>
                <c:pt idx="6613">
                  <c:v>1.08158</c:v>
                </c:pt>
                <c:pt idx="6614">
                  <c:v>1.0813699999999999</c:v>
                </c:pt>
                <c:pt idx="6615">
                  <c:v>1.08117</c:v>
                </c:pt>
                <c:pt idx="6616">
                  <c:v>1.0809500000000001</c:v>
                </c:pt>
                <c:pt idx="6617">
                  <c:v>1.0807500000000001</c:v>
                </c:pt>
                <c:pt idx="6618">
                  <c:v>1.08053</c:v>
                </c:pt>
                <c:pt idx="6619">
                  <c:v>1.0803100000000001</c:v>
                </c:pt>
                <c:pt idx="6620">
                  <c:v>1.0801000000000001</c:v>
                </c:pt>
                <c:pt idx="6621">
                  <c:v>1.0798700000000001</c:v>
                </c:pt>
                <c:pt idx="6622">
                  <c:v>1.0796600000000001</c:v>
                </c:pt>
                <c:pt idx="6623">
                  <c:v>1.07942</c:v>
                </c:pt>
                <c:pt idx="6624">
                  <c:v>1.07921</c:v>
                </c:pt>
                <c:pt idx="6625">
                  <c:v>1.0789800000000001</c:v>
                </c:pt>
                <c:pt idx="6626">
                  <c:v>1.0787500000000001</c:v>
                </c:pt>
                <c:pt idx="6627">
                  <c:v>1.0785199999999999</c:v>
                </c:pt>
                <c:pt idx="6628">
                  <c:v>1.07829</c:v>
                </c:pt>
                <c:pt idx="6629">
                  <c:v>1.07805</c:v>
                </c:pt>
                <c:pt idx="6630">
                  <c:v>1.07782</c:v>
                </c:pt>
                <c:pt idx="6631">
                  <c:v>1.07758</c:v>
                </c:pt>
                <c:pt idx="6632">
                  <c:v>1.07735</c:v>
                </c:pt>
                <c:pt idx="6633">
                  <c:v>1.0770999999999999</c:v>
                </c:pt>
                <c:pt idx="6634">
                  <c:v>1.0768599999999999</c:v>
                </c:pt>
                <c:pt idx="6635">
                  <c:v>1.0766100000000001</c:v>
                </c:pt>
                <c:pt idx="6636">
                  <c:v>1.07637</c:v>
                </c:pt>
                <c:pt idx="6637">
                  <c:v>1.07612</c:v>
                </c:pt>
                <c:pt idx="6638">
                  <c:v>1.0758700000000001</c:v>
                </c:pt>
                <c:pt idx="6639">
                  <c:v>1.07561</c:v>
                </c:pt>
                <c:pt idx="6640">
                  <c:v>1.0753600000000001</c:v>
                </c:pt>
                <c:pt idx="6641">
                  <c:v>1.07511</c:v>
                </c:pt>
                <c:pt idx="6642">
                  <c:v>1.0748500000000001</c:v>
                </c:pt>
                <c:pt idx="6643">
                  <c:v>1.0745899999999999</c:v>
                </c:pt>
                <c:pt idx="6644">
                  <c:v>1.07433</c:v>
                </c:pt>
                <c:pt idx="6645">
                  <c:v>1.0740700000000001</c:v>
                </c:pt>
                <c:pt idx="6646">
                  <c:v>1.0738000000000001</c:v>
                </c:pt>
                <c:pt idx="6647">
                  <c:v>1.07355</c:v>
                </c:pt>
                <c:pt idx="6648">
                  <c:v>1.0732699999999999</c:v>
                </c:pt>
                <c:pt idx="6649">
                  <c:v>1.073</c:v>
                </c:pt>
                <c:pt idx="6650">
                  <c:v>1.07273</c:v>
                </c:pt>
                <c:pt idx="6651">
                  <c:v>1.07246</c:v>
                </c:pt>
                <c:pt idx="6652">
                  <c:v>1.0721799999999999</c:v>
                </c:pt>
                <c:pt idx="6653">
                  <c:v>1.0719099999999999</c:v>
                </c:pt>
                <c:pt idx="6654">
                  <c:v>1.0716300000000001</c:v>
                </c:pt>
                <c:pt idx="6655">
                  <c:v>1.0713600000000001</c:v>
                </c:pt>
                <c:pt idx="6656">
                  <c:v>1.07107</c:v>
                </c:pt>
                <c:pt idx="6657">
                  <c:v>1.0707899999999999</c:v>
                </c:pt>
                <c:pt idx="6658">
                  <c:v>1.0705100000000001</c:v>
                </c:pt>
                <c:pt idx="6659">
                  <c:v>1.0702199999999999</c:v>
                </c:pt>
                <c:pt idx="6660">
                  <c:v>1.06993</c:v>
                </c:pt>
                <c:pt idx="6661">
                  <c:v>1.0696399999999999</c:v>
                </c:pt>
                <c:pt idx="6662">
                  <c:v>1.06935</c:v>
                </c:pt>
                <c:pt idx="6663">
                  <c:v>1.0690500000000001</c:v>
                </c:pt>
                <c:pt idx="6664">
                  <c:v>1.0687599999999999</c:v>
                </c:pt>
                <c:pt idx="6665">
                  <c:v>1.06846</c:v>
                </c:pt>
                <c:pt idx="6666">
                  <c:v>1.0681700000000001</c:v>
                </c:pt>
                <c:pt idx="6667">
                  <c:v>1.06786</c:v>
                </c:pt>
                <c:pt idx="6668">
                  <c:v>1.0675699999999999</c:v>
                </c:pt>
                <c:pt idx="6669">
                  <c:v>1.06725</c:v>
                </c:pt>
                <c:pt idx="6670">
                  <c:v>1.0669500000000001</c:v>
                </c:pt>
                <c:pt idx="6671">
                  <c:v>1.06664</c:v>
                </c:pt>
                <c:pt idx="6672">
                  <c:v>1.06633</c:v>
                </c:pt>
                <c:pt idx="6673">
                  <c:v>1.06602</c:v>
                </c:pt>
                <c:pt idx="6674">
                  <c:v>1.0657099999999999</c:v>
                </c:pt>
                <c:pt idx="6675">
                  <c:v>1.0653900000000001</c:v>
                </c:pt>
                <c:pt idx="6676">
                  <c:v>1.06508</c:v>
                </c:pt>
                <c:pt idx="6677">
                  <c:v>1.0647599999999999</c:v>
                </c:pt>
                <c:pt idx="6678">
                  <c:v>1.0644400000000001</c:v>
                </c:pt>
                <c:pt idx="6679">
                  <c:v>1.0641099999999999</c:v>
                </c:pt>
                <c:pt idx="6680">
                  <c:v>1.06379</c:v>
                </c:pt>
                <c:pt idx="6681">
                  <c:v>1.0634600000000001</c:v>
                </c:pt>
                <c:pt idx="6682">
                  <c:v>1.06314</c:v>
                </c:pt>
                <c:pt idx="6683">
                  <c:v>1.06281</c:v>
                </c:pt>
                <c:pt idx="6684">
                  <c:v>1.0624899999999999</c:v>
                </c:pt>
                <c:pt idx="6685">
                  <c:v>1.0621499999999999</c:v>
                </c:pt>
                <c:pt idx="6686">
                  <c:v>1.06182</c:v>
                </c:pt>
                <c:pt idx="6687">
                  <c:v>1.06148</c:v>
                </c:pt>
                <c:pt idx="6688">
                  <c:v>1.06115</c:v>
                </c:pt>
                <c:pt idx="6689">
                  <c:v>1.0608</c:v>
                </c:pt>
                <c:pt idx="6690">
                  <c:v>1.06047</c:v>
                </c:pt>
                <c:pt idx="6691">
                  <c:v>1.06012</c:v>
                </c:pt>
                <c:pt idx="6692">
                  <c:v>1.0597799999999999</c:v>
                </c:pt>
                <c:pt idx="6693">
                  <c:v>1.0594399999999999</c:v>
                </c:pt>
                <c:pt idx="6694">
                  <c:v>1.05908</c:v>
                </c:pt>
                <c:pt idx="6695">
                  <c:v>1.05874</c:v>
                </c:pt>
                <c:pt idx="6696">
                  <c:v>1.0583899999999999</c:v>
                </c:pt>
                <c:pt idx="6697">
                  <c:v>1.0580400000000001</c:v>
                </c:pt>
                <c:pt idx="6698">
                  <c:v>1.0576700000000001</c:v>
                </c:pt>
                <c:pt idx="6699">
                  <c:v>1.0573300000000001</c:v>
                </c:pt>
                <c:pt idx="6700">
                  <c:v>1.0569599999999999</c:v>
                </c:pt>
                <c:pt idx="6701">
                  <c:v>1.05661</c:v>
                </c:pt>
                <c:pt idx="6702">
                  <c:v>1.0562400000000001</c:v>
                </c:pt>
                <c:pt idx="6703">
                  <c:v>1.0558799999999999</c:v>
                </c:pt>
                <c:pt idx="6704">
                  <c:v>1.05552</c:v>
                </c:pt>
                <c:pt idx="6705">
                  <c:v>1.05515</c:v>
                </c:pt>
                <c:pt idx="6706">
                  <c:v>1.0547800000000001</c:v>
                </c:pt>
                <c:pt idx="6707">
                  <c:v>1.0544100000000001</c:v>
                </c:pt>
                <c:pt idx="6708">
                  <c:v>1.05403</c:v>
                </c:pt>
                <c:pt idx="6709">
                  <c:v>1.05366</c:v>
                </c:pt>
                <c:pt idx="6710">
                  <c:v>1.0532900000000001</c:v>
                </c:pt>
                <c:pt idx="6711">
                  <c:v>1.0529200000000001</c:v>
                </c:pt>
                <c:pt idx="6712">
                  <c:v>1.05253</c:v>
                </c:pt>
                <c:pt idx="6713">
                  <c:v>1.05216</c:v>
                </c:pt>
                <c:pt idx="6714">
                  <c:v>1.05176</c:v>
                </c:pt>
                <c:pt idx="6715">
                  <c:v>1.05138</c:v>
                </c:pt>
                <c:pt idx="6716">
                  <c:v>1.0509999999999999</c:v>
                </c:pt>
                <c:pt idx="6717">
                  <c:v>1.0506</c:v>
                </c:pt>
                <c:pt idx="6718">
                  <c:v>1.0502199999999999</c:v>
                </c:pt>
                <c:pt idx="6719">
                  <c:v>1.04982</c:v>
                </c:pt>
                <c:pt idx="6720">
                  <c:v>1.0494300000000001</c:v>
                </c:pt>
                <c:pt idx="6721">
                  <c:v>1.04904</c:v>
                </c:pt>
                <c:pt idx="6722">
                  <c:v>1.0486500000000001</c:v>
                </c:pt>
                <c:pt idx="6723">
                  <c:v>1.0482400000000001</c:v>
                </c:pt>
                <c:pt idx="6724">
                  <c:v>1.0478499999999999</c:v>
                </c:pt>
                <c:pt idx="6725">
                  <c:v>1.0474399999999999</c:v>
                </c:pt>
                <c:pt idx="6726">
                  <c:v>1.04704</c:v>
                </c:pt>
                <c:pt idx="6727">
                  <c:v>1.0466299999999999</c:v>
                </c:pt>
                <c:pt idx="6728">
                  <c:v>1.04623</c:v>
                </c:pt>
                <c:pt idx="6729">
                  <c:v>1.0458099999999999</c:v>
                </c:pt>
                <c:pt idx="6730">
                  <c:v>1.04542</c:v>
                </c:pt>
                <c:pt idx="6731">
                  <c:v>1.0449999999999999</c:v>
                </c:pt>
                <c:pt idx="6732">
                  <c:v>1.0445899999999999</c:v>
                </c:pt>
                <c:pt idx="6733">
                  <c:v>1.04417</c:v>
                </c:pt>
                <c:pt idx="6734">
                  <c:v>1.04375</c:v>
                </c:pt>
                <c:pt idx="6735">
                  <c:v>1.0433399999999999</c:v>
                </c:pt>
                <c:pt idx="6736">
                  <c:v>1.0428999999999999</c:v>
                </c:pt>
                <c:pt idx="6737">
                  <c:v>1.0424899999999999</c:v>
                </c:pt>
                <c:pt idx="6738">
                  <c:v>1.04206</c:v>
                </c:pt>
                <c:pt idx="6739">
                  <c:v>1.0416399999999999</c:v>
                </c:pt>
                <c:pt idx="6740">
                  <c:v>1.04121</c:v>
                </c:pt>
                <c:pt idx="6741">
                  <c:v>1.0407900000000001</c:v>
                </c:pt>
                <c:pt idx="6742">
                  <c:v>1.0403500000000001</c:v>
                </c:pt>
                <c:pt idx="6743">
                  <c:v>1.03992</c:v>
                </c:pt>
                <c:pt idx="6744">
                  <c:v>1.03949</c:v>
                </c:pt>
                <c:pt idx="6745">
                  <c:v>1.03904</c:v>
                </c:pt>
                <c:pt idx="6746">
                  <c:v>1.03861</c:v>
                </c:pt>
                <c:pt idx="6747">
                  <c:v>1.03817</c:v>
                </c:pt>
                <c:pt idx="6748">
                  <c:v>1.03773</c:v>
                </c:pt>
                <c:pt idx="6749">
                  <c:v>1.03729</c:v>
                </c:pt>
                <c:pt idx="6750">
                  <c:v>1.0368299999999999</c:v>
                </c:pt>
                <c:pt idx="6751">
                  <c:v>1.0364</c:v>
                </c:pt>
                <c:pt idx="6752">
                  <c:v>1.0359499999999999</c:v>
                </c:pt>
                <c:pt idx="6753">
                  <c:v>1.0355000000000001</c:v>
                </c:pt>
                <c:pt idx="6754">
                  <c:v>1.03504</c:v>
                </c:pt>
                <c:pt idx="6755">
                  <c:v>1.0345899999999999</c:v>
                </c:pt>
                <c:pt idx="6756">
                  <c:v>1.0341400000000001</c:v>
                </c:pt>
                <c:pt idx="6757">
                  <c:v>1.0336700000000001</c:v>
                </c:pt>
                <c:pt idx="6758">
                  <c:v>1.03322</c:v>
                </c:pt>
                <c:pt idx="6759">
                  <c:v>1.0327599999999999</c:v>
                </c:pt>
                <c:pt idx="6760">
                  <c:v>1.0322899999999999</c:v>
                </c:pt>
                <c:pt idx="6761">
                  <c:v>1.03183</c:v>
                </c:pt>
                <c:pt idx="6762">
                  <c:v>1.0313600000000001</c:v>
                </c:pt>
                <c:pt idx="6763">
                  <c:v>1.0308999999999999</c:v>
                </c:pt>
                <c:pt idx="6764">
                  <c:v>1.03044</c:v>
                </c:pt>
                <c:pt idx="6765">
                  <c:v>1.02996</c:v>
                </c:pt>
                <c:pt idx="6766">
                  <c:v>1.02948</c:v>
                </c:pt>
                <c:pt idx="6767">
                  <c:v>1.02901</c:v>
                </c:pt>
                <c:pt idx="6768">
                  <c:v>1.02854</c:v>
                </c:pt>
                <c:pt idx="6769">
                  <c:v>1.02806</c:v>
                </c:pt>
                <c:pt idx="6770">
                  <c:v>1.0275799999999999</c:v>
                </c:pt>
                <c:pt idx="6771">
                  <c:v>1.0270900000000001</c:v>
                </c:pt>
                <c:pt idx="6772">
                  <c:v>1.0266200000000001</c:v>
                </c:pt>
                <c:pt idx="6773">
                  <c:v>1.02613</c:v>
                </c:pt>
                <c:pt idx="6774">
                  <c:v>1.0256400000000001</c:v>
                </c:pt>
                <c:pt idx="6775">
                  <c:v>1.0251600000000001</c:v>
                </c:pt>
                <c:pt idx="6776">
                  <c:v>1.02467</c:v>
                </c:pt>
                <c:pt idx="6777">
                  <c:v>1.0241800000000001</c:v>
                </c:pt>
                <c:pt idx="6778">
                  <c:v>1.0236799999999999</c:v>
                </c:pt>
                <c:pt idx="6779">
                  <c:v>1.02319</c:v>
                </c:pt>
                <c:pt idx="6780">
                  <c:v>1.0226900000000001</c:v>
                </c:pt>
                <c:pt idx="6781">
                  <c:v>1.0221899999999999</c:v>
                </c:pt>
                <c:pt idx="6782">
                  <c:v>1.02169</c:v>
                </c:pt>
                <c:pt idx="6783">
                  <c:v>1.02119</c:v>
                </c:pt>
                <c:pt idx="6784">
                  <c:v>1.0206900000000001</c:v>
                </c:pt>
                <c:pt idx="6785">
                  <c:v>1.0201899999999999</c:v>
                </c:pt>
                <c:pt idx="6786">
                  <c:v>1.0196799999999999</c:v>
                </c:pt>
                <c:pt idx="6787">
                  <c:v>1.0191699999999999</c:v>
                </c:pt>
                <c:pt idx="6788">
                  <c:v>1.0186500000000001</c:v>
                </c:pt>
                <c:pt idx="6789">
                  <c:v>1.01814</c:v>
                </c:pt>
                <c:pt idx="6790">
                  <c:v>1.01763</c:v>
                </c:pt>
                <c:pt idx="6791">
                  <c:v>1.01711</c:v>
                </c:pt>
                <c:pt idx="6792">
                  <c:v>1.0165999999999999</c:v>
                </c:pt>
                <c:pt idx="6793">
                  <c:v>1.0160800000000001</c:v>
                </c:pt>
                <c:pt idx="6794">
                  <c:v>1.01555</c:v>
                </c:pt>
                <c:pt idx="6795">
                  <c:v>1.0150300000000001</c:v>
                </c:pt>
                <c:pt idx="6796">
                  <c:v>1.01451</c:v>
                </c:pt>
                <c:pt idx="6797">
                  <c:v>1.0139800000000001</c:v>
                </c:pt>
                <c:pt idx="6798">
                  <c:v>1.01345</c:v>
                </c:pt>
                <c:pt idx="6799">
                  <c:v>1.0129300000000001</c:v>
                </c:pt>
                <c:pt idx="6800">
                  <c:v>1.0124</c:v>
                </c:pt>
                <c:pt idx="6801">
                  <c:v>1.01186</c:v>
                </c:pt>
                <c:pt idx="6802">
                  <c:v>1.0113300000000001</c:v>
                </c:pt>
                <c:pt idx="6803">
                  <c:v>1.0107900000000001</c:v>
                </c:pt>
                <c:pt idx="6804">
                  <c:v>1.0102500000000001</c:v>
                </c:pt>
                <c:pt idx="6805">
                  <c:v>1.0097100000000001</c:v>
                </c:pt>
                <c:pt idx="6806">
                  <c:v>1.00918</c:v>
                </c:pt>
                <c:pt idx="6807">
                  <c:v>1.00864</c:v>
                </c:pt>
                <c:pt idx="6808">
                  <c:v>1.0080899999999999</c:v>
                </c:pt>
                <c:pt idx="6809">
                  <c:v>1.0075400000000001</c:v>
                </c:pt>
                <c:pt idx="6810">
                  <c:v>1.0069900000000001</c:v>
                </c:pt>
                <c:pt idx="6811">
                  <c:v>1.0064500000000001</c:v>
                </c:pt>
                <c:pt idx="6812">
                  <c:v>1.00589</c:v>
                </c:pt>
                <c:pt idx="6813">
                  <c:v>1.0053399999999999</c:v>
                </c:pt>
                <c:pt idx="6814">
                  <c:v>1.00478</c:v>
                </c:pt>
                <c:pt idx="6815">
                  <c:v>1.0042199999999999</c:v>
                </c:pt>
                <c:pt idx="6816">
                  <c:v>1.0036700000000001</c:v>
                </c:pt>
                <c:pt idx="6817">
                  <c:v>1.0031000000000001</c:v>
                </c:pt>
                <c:pt idx="6818">
                  <c:v>1.0025500000000001</c:v>
                </c:pt>
                <c:pt idx="6819">
                  <c:v>1.0019899999999999</c:v>
                </c:pt>
                <c:pt idx="6820">
                  <c:v>1.00142</c:v>
                </c:pt>
                <c:pt idx="6821">
                  <c:v>1.00085</c:v>
                </c:pt>
                <c:pt idx="6822">
                  <c:v>1.0002800000000001</c:v>
                </c:pt>
                <c:pt idx="6823">
                  <c:v>0.99971200000000005</c:v>
                </c:pt>
                <c:pt idx="6824">
                  <c:v>0.999143</c:v>
                </c:pt>
                <c:pt idx="6825">
                  <c:v>0.99856400000000001</c:v>
                </c:pt>
                <c:pt idx="6826">
                  <c:v>0.99798500000000001</c:v>
                </c:pt>
                <c:pt idx="6827">
                  <c:v>0.99741599999999997</c:v>
                </c:pt>
                <c:pt idx="6828">
                  <c:v>0.99683600000000006</c:v>
                </c:pt>
                <c:pt idx="6829">
                  <c:v>0.99625699999999995</c:v>
                </c:pt>
                <c:pt idx="6830">
                  <c:v>0.99567799999999995</c:v>
                </c:pt>
                <c:pt idx="6831">
                  <c:v>0.99508799999999997</c:v>
                </c:pt>
                <c:pt idx="6832">
                  <c:v>0.99449900000000002</c:v>
                </c:pt>
                <c:pt idx="6833">
                  <c:v>0.99390999999999996</c:v>
                </c:pt>
                <c:pt idx="6834">
                  <c:v>0.99331999999999998</c:v>
                </c:pt>
                <c:pt idx="6835">
                  <c:v>0.99273</c:v>
                </c:pt>
                <c:pt idx="6836">
                  <c:v>0.99214100000000005</c:v>
                </c:pt>
                <c:pt idx="6837">
                  <c:v>0.99154100000000001</c:v>
                </c:pt>
                <c:pt idx="6838">
                  <c:v>0.99095100000000003</c:v>
                </c:pt>
                <c:pt idx="6839">
                  <c:v>0.99035099999999998</c:v>
                </c:pt>
                <c:pt idx="6840">
                  <c:v>0.98975100000000005</c:v>
                </c:pt>
                <c:pt idx="6841">
                  <c:v>0.989151</c:v>
                </c:pt>
                <c:pt idx="6842">
                  <c:v>0.988541</c:v>
                </c:pt>
                <c:pt idx="6843">
                  <c:v>0.98794099999999996</c:v>
                </c:pt>
                <c:pt idx="6844">
                  <c:v>0.98734100000000002</c:v>
                </c:pt>
                <c:pt idx="6845">
                  <c:v>0.98673100000000002</c:v>
                </c:pt>
                <c:pt idx="6846">
                  <c:v>0.98612</c:v>
                </c:pt>
                <c:pt idx="6847">
                  <c:v>0.98551</c:v>
                </c:pt>
                <c:pt idx="6848">
                  <c:v>0.98489000000000004</c:v>
                </c:pt>
                <c:pt idx="6849">
                  <c:v>0.98427900000000002</c:v>
                </c:pt>
                <c:pt idx="6850">
                  <c:v>0.98366799999999999</c:v>
                </c:pt>
                <c:pt idx="6851">
                  <c:v>0.98304800000000003</c:v>
                </c:pt>
                <c:pt idx="6852">
                  <c:v>0.98242700000000005</c:v>
                </c:pt>
                <c:pt idx="6853">
                  <c:v>0.98180599999999996</c:v>
                </c:pt>
                <c:pt idx="6854">
                  <c:v>0.98118499999999997</c:v>
                </c:pt>
                <c:pt idx="6855">
                  <c:v>0.98055499999999995</c:v>
                </c:pt>
                <c:pt idx="6856">
                  <c:v>0.97993399999999997</c:v>
                </c:pt>
                <c:pt idx="6857">
                  <c:v>0.97930300000000003</c:v>
                </c:pt>
                <c:pt idx="6858">
                  <c:v>0.97867099999999996</c:v>
                </c:pt>
                <c:pt idx="6859">
                  <c:v>0.97804000000000002</c:v>
                </c:pt>
                <c:pt idx="6860">
                  <c:v>0.97739900000000002</c:v>
                </c:pt>
                <c:pt idx="6861">
                  <c:v>0.97676799999999997</c:v>
                </c:pt>
                <c:pt idx="6862">
                  <c:v>0.97612699999999997</c:v>
                </c:pt>
                <c:pt idx="6863">
                  <c:v>0.975495</c:v>
                </c:pt>
                <c:pt idx="6864">
                  <c:v>0.974854</c:v>
                </c:pt>
                <c:pt idx="6865">
                  <c:v>0.97421199999999997</c:v>
                </c:pt>
                <c:pt idx="6866">
                  <c:v>0.97357000000000005</c:v>
                </c:pt>
                <c:pt idx="6867">
                  <c:v>0.97292900000000004</c:v>
                </c:pt>
                <c:pt idx="6868">
                  <c:v>0.97227699999999995</c:v>
                </c:pt>
                <c:pt idx="6869">
                  <c:v>0.97163500000000003</c:v>
                </c:pt>
                <c:pt idx="6870">
                  <c:v>0.97097299999999997</c:v>
                </c:pt>
                <c:pt idx="6871">
                  <c:v>0.97032099999999999</c:v>
                </c:pt>
                <c:pt idx="6872">
                  <c:v>0.969669</c:v>
                </c:pt>
                <c:pt idx="6873">
                  <c:v>0.96901700000000002</c:v>
                </c:pt>
                <c:pt idx="6874">
                  <c:v>0.96835499999999997</c:v>
                </c:pt>
                <c:pt idx="6875">
                  <c:v>0.96770199999999995</c:v>
                </c:pt>
                <c:pt idx="6876">
                  <c:v>0.96704000000000001</c:v>
                </c:pt>
                <c:pt idx="6877">
                  <c:v>0.96637700000000004</c:v>
                </c:pt>
                <c:pt idx="6878">
                  <c:v>0.96571499999999999</c:v>
                </c:pt>
                <c:pt idx="6879">
                  <c:v>0.96504199999999996</c:v>
                </c:pt>
                <c:pt idx="6880">
                  <c:v>0.96438000000000001</c:v>
                </c:pt>
                <c:pt idx="6881">
                  <c:v>0.96370699999999998</c:v>
                </c:pt>
                <c:pt idx="6882">
                  <c:v>0.96303399999999995</c:v>
                </c:pt>
                <c:pt idx="6883">
                  <c:v>0.96236100000000002</c:v>
                </c:pt>
                <c:pt idx="6884">
                  <c:v>0.96168799999999999</c:v>
                </c:pt>
                <c:pt idx="6885">
                  <c:v>0.96101499999999995</c:v>
                </c:pt>
                <c:pt idx="6886">
                  <c:v>0.96034200000000003</c:v>
                </c:pt>
                <c:pt idx="6887">
                  <c:v>0.95965900000000004</c:v>
                </c:pt>
                <c:pt idx="6888">
                  <c:v>0.95897600000000005</c:v>
                </c:pt>
                <c:pt idx="6889">
                  <c:v>0.95829200000000003</c:v>
                </c:pt>
                <c:pt idx="6890">
                  <c:v>0.957619</c:v>
                </c:pt>
                <c:pt idx="6891">
                  <c:v>0.95692500000000003</c:v>
                </c:pt>
                <c:pt idx="6892">
                  <c:v>0.95623199999999997</c:v>
                </c:pt>
                <c:pt idx="6893">
                  <c:v>0.95554799999999995</c:v>
                </c:pt>
                <c:pt idx="6894">
                  <c:v>0.95486400000000005</c:v>
                </c:pt>
                <c:pt idx="6895">
                  <c:v>0.95416999999999996</c:v>
                </c:pt>
                <c:pt idx="6896">
                  <c:v>0.95347599999999999</c:v>
                </c:pt>
                <c:pt idx="6897">
                  <c:v>0.95277199999999995</c:v>
                </c:pt>
                <c:pt idx="6898">
                  <c:v>0.95207799999999998</c:v>
                </c:pt>
                <c:pt idx="6899">
                  <c:v>0.95137400000000005</c:v>
                </c:pt>
                <c:pt idx="6900">
                  <c:v>0.95067000000000002</c:v>
                </c:pt>
                <c:pt idx="6901">
                  <c:v>0.94997600000000004</c:v>
                </c:pt>
                <c:pt idx="6902">
                  <c:v>0.94926100000000002</c:v>
                </c:pt>
                <c:pt idx="6903">
                  <c:v>0.94856700000000005</c:v>
                </c:pt>
                <c:pt idx="6904">
                  <c:v>0.94785200000000003</c:v>
                </c:pt>
                <c:pt idx="6905">
                  <c:v>0.94713800000000004</c:v>
                </c:pt>
                <c:pt idx="6906">
                  <c:v>0.94643299999999997</c:v>
                </c:pt>
                <c:pt idx="6907">
                  <c:v>0.94571799999999995</c:v>
                </c:pt>
                <c:pt idx="6908">
                  <c:v>0.94500300000000004</c:v>
                </c:pt>
                <c:pt idx="6909">
                  <c:v>0.94428800000000002</c:v>
                </c:pt>
                <c:pt idx="6910">
                  <c:v>0.943573</c:v>
                </c:pt>
                <c:pt idx="6911">
                  <c:v>0.94284800000000002</c:v>
                </c:pt>
                <c:pt idx="6912">
                  <c:v>0.942133</c:v>
                </c:pt>
                <c:pt idx="6913">
                  <c:v>0.94140699999999999</c:v>
                </c:pt>
                <c:pt idx="6914">
                  <c:v>0.94068200000000002</c:v>
                </c:pt>
                <c:pt idx="6915">
                  <c:v>0.93995600000000001</c:v>
                </c:pt>
                <c:pt idx="6916">
                  <c:v>0.93922099999999997</c:v>
                </c:pt>
                <c:pt idx="6917">
                  <c:v>0.93849499999999997</c:v>
                </c:pt>
                <c:pt idx="6918">
                  <c:v>0.93775900000000001</c:v>
                </c:pt>
                <c:pt idx="6919">
                  <c:v>0.937033</c:v>
                </c:pt>
                <c:pt idx="6920">
                  <c:v>0.93629700000000005</c:v>
                </c:pt>
                <c:pt idx="6921">
                  <c:v>0.93556099999999998</c:v>
                </c:pt>
                <c:pt idx="6922">
                  <c:v>0.93481499999999995</c:v>
                </c:pt>
                <c:pt idx="6923">
                  <c:v>0.93407899999999999</c:v>
                </c:pt>
                <c:pt idx="6924">
                  <c:v>0.93333299999999997</c:v>
                </c:pt>
                <c:pt idx="6925">
                  <c:v>0.93259599999999998</c:v>
                </c:pt>
                <c:pt idx="6926">
                  <c:v>0.93184999999999996</c:v>
                </c:pt>
                <c:pt idx="6927">
                  <c:v>0.93110300000000001</c:v>
                </c:pt>
                <c:pt idx="6928">
                  <c:v>0.93034700000000004</c:v>
                </c:pt>
                <c:pt idx="6929">
                  <c:v>0.92959999999999998</c:v>
                </c:pt>
                <c:pt idx="6930">
                  <c:v>0.92884299999999997</c:v>
                </c:pt>
                <c:pt idx="6931">
                  <c:v>0.92809600000000003</c:v>
                </c:pt>
                <c:pt idx="6932">
                  <c:v>0.92733900000000002</c:v>
                </c:pt>
                <c:pt idx="6933">
                  <c:v>0.92658200000000002</c:v>
                </c:pt>
                <c:pt idx="6934">
                  <c:v>0.92582500000000001</c:v>
                </c:pt>
                <c:pt idx="6935">
                  <c:v>0.92506699999999997</c:v>
                </c:pt>
                <c:pt idx="6936">
                  <c:v>0.92430000000000001</c:v>
                </c:pt>
                <c:pt idx="6937">
                  <c:v>0.92354199999999997</c:v>
                </c:pt>
                <c:pt idx="6938">
                  <c:v>0.92277500000000001</c:v>
                </c:pt>
                <c:pt idx="6939">
                  <c:v>0.92200700000000002</c:v>
                </c:pt>
                <c:pt idx="6940">
                  <c:v>0.92123900000000003</c:v>
                </c:pt>
                <c:pt idx="6941">
                  <c:v>0.92047100000000004</c:v>
                </c:pt>
                <c:pt idx="6942">
                  <c:v>0.91969299999999998</c:v>
                </c:pt>
                <c:pt idx="6943">
                  <c:v>0.91892499999999999</c:v>
                </c:pt>
                <c:pt idx="6944">
                  <c:v>0.91814700000000005</c:v>
                </c:pt>
                <c:pt idx="6945">
                  <c:v>0.91736899999999999</c:v>
                </c:pt>
                <c:pt idx="6946">
                  <c:v>0.91659100000000004</c:v>
                </c:pt>
                <c:pt idx="6947">
                  <c:v>0.91581199999999996</c:v>
                </c:pt>
                <c:pt idx="6948">
                  <c:v>0.91502300000000003</c:v>
                </c:pt>
                <c:pt idx="6949">
                  <c:v>0.91424499999999997</c:v>
                </c:pt>
                <c:pt idx="6950">
                  <c:v>0.91345600000000005</c:v>
                </c:pt>
                <c:pt idx="6951">
                  <c:v>0.91266700000000001</c:v>
                </c:pt>
                <c:pt idx="6952">
                  <c:v>0.91187799999999997</c:v>
                </c:pt>
                <c:pt idx="6953">
                  <c:v>0.91108900000000004</c:v>
                </c:pt>
                <c:pt idx="6954">
                  <c:v>0.9103</c:v>
                </c:pt>
                <c:pt idx="6955">
                  <c:v>0.90951099999999996</c:v>
                </c:pt>
                <c:pt idx="6956">
                  <c:v>0.90871100000000005</c:v>
                </c:pt>
                <c:pt idx="6957">
                  <c:v>0.90791200000000005</c:v>
                </c:pt>
                <c:pt idx="6958">
                  <c:v>0.90711200000000003</c:v>
                </c:pt>
                <c:pt idx="6959">
                  <c:v>0.90631300000000004</c:v>
                </c:pt>
                <c:pt idx="6960">
                  <c:v>0.90550299999999995</c:v>
                </c:pt>
                <c:pt idx="6961">
                  <c:v>0.90471299999999999</c:v>
                </c:pt>
                <c:pt idx="6962">
                  <c:v>0.90390300000000001</c:v>
                </c:pt>
                <c:pt idx="6963">
                  <c:v>0.90309300000000003</c:v>
                </c:pt>
                <c:pt idx="6964">
                  <c:v>0.90228299999999995</c:v>
                </c:pt>
                <c:pt idx="6965">
                  <c:v>0.90147200000000005</c:v>
                </c:pt>
                <c:pt idx="6966">
                  <c:v>0.90066199999999996</c:v>
                </c:pt>
                <c:pt idx="6967">
                  <c:v>0.89984200000000003</c:v>
                </c:pt>
                <c:pt idx="6968">
                  <c:v>0.89903100000000002</c:v>
                </c:pt>
                <c:pt idx="6969">
                  <c:v>0.89822000000000002</c:v>
                </c:pt>
                <c:pt idx="6970">
                  <c:v>0.89738899999999999</c:v>
                </c:pt>
                <c:pt idx="6971">
                  <c:v>0.89657799999999999</c:v>
                </c:pt>
                <c:pt idx="6972">
                  <c:v>0.89575700000000003</c:v>
                </c:pt>
                <c:pt idx="6973">
                  <c:v>0.894926</c:v>
                </c:pt>
                <c:pt idx="6974">
                  <c:v>0.89409499999999997</c:v>
                </c:pt>
                <c:pt idx="6975">
                  <c:v>0.89327400000000001</c:v>
                </c:pt>
                <c:pt idx="6976">
                  <c:v>0.89244199999999996</c:v>
                </c:pt>
                <c:pt idx="6977">
                  <c:v>0.89161100000000004</c:v>
                </c:pt>
                <c:pt idx="6978">
                  <c:v>0.89077899999999999</c:v>
                </c:pt>
                <c:pt idx="6979">
                  <c:v>0.88994700000000004</c:v>
                </c:pt>
                <c:pt idx="6980">
                  <c:v>0.88910500000000003</c:v>
                </c:pt>
                <c:pt idx="6981">
                  <c:v>0.88827299999999998</c:v>
                </c:pt>
                <c:pt idx="6982">
                  <c:v>0.88743099999999997</c:v>
                </c:pt>
                <c:pt idx="6983">
                  <c:v>0.88659900000000003</c:v>
                </c:pt>
                <c:pt idx="6984">
                  <c:v>0.88574699999999995</c:v>
                </c:pt>
                <c:pt idx="6985">
                  <c:v>0.88490400000000002</c:v>
                </c:pt>
                <c:pt idx="6986">
                  <c:v>0.88406200000000001</c:v>
                </c:pt>
                <c:pt idx="6987">
                  <c:v>0.88320900000000002</c:v>
                </c:pt>
                <c:pt idx="6988">
                  <c:v>0.88236599999999998</c:v>
                </c:pt>
                <c:pt idx="6989">
                  <c:v>0.88151299999999999</c:v>
                </c:pt>
                <c:pt idx="6990">
                  <c:v>0.88066100000000003</c:v>
                </c:pt>
                <c:pt idx="6991">
                  <c:v>0.87980700000000001</c:v>
                </c:pt>
                <c:pt idx="6992">
                  <c:v>0.87894399999999995</c:v>
                </c:pt>
                <c:pt idx="6993">
                  <c:v>0.87809099999999995</c:v>
                </c:pt>
                <c:pt idx="6994">
                  <c:v>0.87722699999999998</c:v>
                </c:pt>
                <c:pt idx="6995">
                  <c:v>0.87637399999999999</c:v>
                </c:pt>
                <c:pt idx="6996">
                  <c:v>0.87551000000000001</c:v>
                </c:pt>
                <c:pt idx="6997">
                  <c:v>0.87464600000000003</c:v>
                </c:pt>
                <c:pt idx="6998">
                  <c:v>0.87378299999999998</c:v>
                </c:pt>
                <c:pt idx="6999">
                  <c:v>0.87290900000000005</c:v>
                </c:pt>
                <c:pt idx="7000">
                  <c:v>0.87204400000000004</c:v>
                </c:pt>
                <c:pt idx="7001">
                  <c:v>0.87117</c:v>
                </c:pt>
                <c:pt idx="7002">
                  <c:v>0.87030600000000002</c:v>
                </c:pt>
                <c:pt idx="7003">
                  <c:v>0.86943099999999995</c:v>
                </c:pt>
                <c:pt idx="7004">
                  <c:v>0.86854699999999996</c:v>
                </c:pt>
                <c:pt idx="7005">
                  <c:v>0.867672</c:v>
                </c:pt>
                <c:pt idx="7006">
                  <c:v>0.86679700000000004</c:v>
                </c:pt>
                <c:pt idx="7007">
                  <c:v>0.86591200000000002</c:v>
                </c:pt>
                <c:pt idx="7008">
                  <c:v>0.86503699999999994</c:v>
                </c:pt>
                <c:pt idx="7009">
                  <c:v>0.86415200000000003</c:v>
                </c:pt>
                <c:pt idx="7010">
                  <c:v>0.86325700000000005</c:v>
                </c:pt>
                <c:pt idx="7011">
                  <c:v>0.862371</c:v>
                </c:pt>
                <c:pt idx="7012">
                  <c:v>0.86148599999999997</c:v>
                </c:pt>
                <c:pt idx="7013">
                  <c:v>0.86058999999999997</c:v>
                </c:pt>
                <c:pt idx="7014">
                  <c:v>0.85970400000000002</c:v>
                </c:pt>
                <c:pt idx="7015">
                  <c:v>0.85880900000000004</c:v>
                </c:pt>
                <c:pt idx="7016">
                  <c:v>0.85791200000000001</c:v>
                </c:pt>
                <c:pt idx="7017">
                  <c:v>0.85700600000000005</c:v>
                </c:pt>
                <c:pt idx="7018">
                  <c:v>0.85611999999999999</c:v>
                </c:pt>
                <c:pt idx="7019">
                  <c:v>0.85521400000000003</c:v>
                </c:pt>
                <c:pt idx="7020">
                  <c:v>0.85430700000000004</c:v>
                </c:pt>
                <c:pt idx="7021">
                  <c:v>0.85341100000000003</c:v>
                </c:pt>
                <c:pt idx="7022">
                  <c:v>0.85250400000000004</c:v>
                </c:pt>
                <c:pt idx="7023">
                  <c:v>0.85159700000000005</c:v>
                </c:pt>
                <c:pt idx="7024">
                  <c:v>0.85067999999999999</c:v>
                </c:pt>
                <c:pt idx="7025">
                  <c:v>0.849773</c:v>
                </c:pt>
                <c:pt idx="7026">
                  <c:v>0.84885600000000005</c:v>
                </c:pt>
                <c:pt idx="7027">
                  <c:v>0.84794800000000004</c:v>
                </c:pt>
                <c:pt idx="7028">
                  <c:v>0.84703099999999998</c:v>
                </c:pt>
                <c:pt idx="7029">
                  <c:v>0.846113</c:v>
                </c:pt>
                <c:pt idx="7030">
                  <c:v>0.84518599999999999</c:v>
                </c:pt>
                <c:pt idx="7031">
                  <c:v>0.84427799999999997</c:v>
                </c:pt>
                <c:pt idx="7032">
                  <c:v>0.84335000000000004</c:v>
                </c:pt>
                <c:pt idx="7033">
                  <c:v>0.842422</c:v>
                </c:pt>
                <c:pt idx="7034">
                  <c:v>0.84149300000000005</c:v>
                </c:pt>
                <c:pt idx="7035">
                  <c:v>0.84057499999999996</c:v>
                </c:pt>
                <c:pt idx="7036">
                  <c:v>0.83964700000000003</c:v>
                </c:pt>
                <c:pt idx="7037">
                  <c:v>0.83871799999999996</c:v>
                </c:pt>
                <c:pt idx="7038">
                  <c:v>0.83777900000000005</c:v>
                </c:pt>
                <c:pt idx="7039">
                  <c:v>0.83684000000000003</c:v>
                </c:pt>
                <c:pt idx="7040">
                  <c:v>0.83591099999999996</c:v>
                </c:pt>
                <c:pt idx="7041">
                  <c:v>0.83497200000000005</c:v>
                </c:pt>
                <c:pt idx="7042">
                  <c:v>0.83403300000000002</c:v>
                </c:pt>
                <c:pt idx="7043">
                  <c:v>0.833094</c:v>
                </c:pt>
                <c:pt idx="7044">
                  <c:v>0.83215399999999995</c:v>
                </c:pt>
                <c:pt idx="7045">
                  <c:v>0.83121500000000004</c:v>
                </c:pt>
                <c:pt idx="7046">
                  <c:v>0.83026500000000003</c:v>
                </c:pt>
                <c:pt idx="7047">
                  <c:v>0.82931500000000002</c:v>
                </c:pt>
                <c:pt idx="7048">
                  <c:v>0.82836500000000002</c:v>
                </c:pt>
                <c:pt idx="7049">
                  <c:v>0.82741500000000001</c:v>
                </c:pt>
                <c:pt idx="7050">
                  <c:v>0.82645500000000005</c:v>
                </c:pt>
                <c:pt idx="7051">
                  <c:v>0.82550400000000002</c:v>
                </c:pt>
                <c:pt idx="7052">
                  <c:v>0.82455400000000001</c:v>
                </c:pt>
                <c:pt idx="7053">
                  <c:v>0.82359300000000002</c:v>
                </c:pt>
                <c:pt idx="7054">
                  <c:v>0.82264199999999998</c:v>
                </c:pt>
                <c:pt idx="7055">
                  <c:v>0.82168099999999999</c:v>
                </c:pt>
                <c:pt idx="7056">
                  <c:v>0.82071000000000005</c:v>
                </c:pt>
                <c:pt idx="7057">
                  <c:v>0.81974899999999995</c:v>
                </c:pt>
                <c:pt idx="7058">
                  <c:v>0.81878799999999996</c:v>
                </c:pt>
                <c:pt idx="7059">
                  <c:v>0.81781599999999999</c:v>
                </c:pt>
                <c:pt idx="7060">
                  <c:v>0.81684400000000001</c:v>
                </c:pt>
                <c:pt idx="7061">
                  <c:v>0.81587299999999996</c:v>
                </c:pt>
                <c:pt idx="7062">
                  <c:v>0.81490099999999999</c:v>
                </c:pt>
                <c:pt idx="7063">
                  <c:v>0.81392900000000001</c:v>
                </c:pt>
                <c:pt idx="7064">
                  <c:v>0.81295700000000004</c:v>
                </c:pt>
                <c:pt idx="7065">
                  <c:v>0.81198400000000004</c:v>
                </c:pt>
                <c:pt idx="7066">
                  <c:v>0.811002</c:v>
                </c:pt>
                <c:pt idx="7067">
                  <c:v>0.81001900000000004</c:v>
                </c:pt>
                <c:pt idx="7068">
                  <c:v>0.80903700000000001</c:v>
                </c:pt>
                <c:pt idx="7069">
                  <c:v>0.80805400000000005</c:v>
                </c:pt>
                <c:pt idx="7070">
                  <c:v>0.80707099999999998</c:v>
                </c:pt>
                <c:pt idx="7071">
                  <c:v>0.80607799999999996</c:v>
                </c:pt>
                <c:pt idx="7072">
                  <c:v>0.80509500000000001</c:v>
                </c:pt>
                <c:pt idx="7073">
                  <c:v>0.80410099999999995</c:v>
                </c:pt>
                <c:pt idx="7074">
                  <c:v>0.80310800000000004</c:v>
                </c:pt>
                <c:pt idx="7075">
                  <c:v>0.80212399999999995</c:v>
                </c:pt>
                <c:pt idx="7076">
                  <c:v>0.80112000000000005</c:v>
                </c:pt>
                <c:pt idx="7077">
                  <c:v>0.800126</c:v>
                </c:pt>
                <c:pt idx="7078">
                  <c:v>0.799122</c:v>
                </c:pt>
                <c:pt idx="7079">
                  <c:v>0.79812799999999995</c:v>
                </c:pt>
                <c:pt idx="7080">
                  <c:v>0.79712400000000005</c:v>
                </c:pt>
                <c:pt idx="7081">
                  <c:v>0.79611900000000002</c:v>
                </c:pt>
                <c:pt idx="7082">
                  <c:v>0.79511500000000002</c:v>
                </c:pt>
                <c:pt idx="7083">
                  <c:v>0.79410999999999998</c:v>
                </c:pt>
                <c:pt idx="7084">
                  <c:v>0.79310499999999995</c:v>
                </c:pt>
                <c:pt idx="7085">
                  <c:v>0.79208999999999996</c:v>
                </c:pt>
                <c:pt idx="7086">
                  <c:v>0.79107499999999997</c:v>
                </c:pt>
                <c:pt idx="7087">
                  <c:v>0.79006900000000002</c:v>
                </c:pt>
                <c:pt idx="7088">
                  <c:v>0.78905400000000003</c:v>
                </c:pt>
                <c:pt idx="7089">
                  <c:v>0.78802799999999995</c:v>
                </c:pt>
                <c:pt idx="7090">
                  <c:v>0.78702300000000003</c:v>
                </c:pt>
                <c:pt idx="7091">
                  <c:v>0.78599699999999995</c:v>
                </c:pt>
                <c:pt idx="7092">
                  <c:v>0.78497099999999997</c:v>
                </c:pt>
                <c:pt idx="7093">
                  <c:v>0.78395400000000004</c:v>
                </c:pt>
                <c:pt idx="7094">
                  <c:v>0.78292799999999996</c:v>
                </c:pt>
                <c:pt idx="7095">
                  <c:v>0.78190199999999999</c:v>
                </c:pt>
                <c:pt idx="7096">
                  <c:v>0.78087499999999999</c:v>
                </c:pt>
                <c:pt idx="7097">
                  <c:v>0.77983800000000003</c:v>
                </c:pt>
                <c:pt idx="7098">
                  <c:v>0.77881100000000003</c:v>
                </c:pt>
                <c:pt idx="7099">
                  <c:v>0.77778400000000003</c:v>
                </c:pt>
                <c:pt idx="7100">
                  <c:v>0.77673700000000001</c:v>
                </c:pt>
                <c:pt idx="7101">
                  <c:v>0.77571000000000001</c:v>
                </c:pt>
                <c:pt idx="7102">
                  <c:v>0.77466199999999996</c:v>
                </c:pt>
                <c:pt idx="7103">
                  <c:v>0.77362399999999998</c:v>
                </c:pt>
                <c:pt idx="7104">
                  <c:v>0.77258700000000002</c:v>
                </c:pt>
                <c:pt idx="7105">
                  <c:v>0.77154900000000004</c:v>
                </c:pt>
                <c:pt idx="7106">
                  <c:v>0.77050099999999999</c:v>
                </c:pt>
                <c:pt idx="7107">
                  <c:v>0.76945200000000002</c:v>
                </c:pt>
                <c:pt idx="7108">
                  <c:v>0.76840399999999998</c:v>
                </c:pt>
                <c:pt idx="7109">
                  <c:v>0.76735500000000001</c:v>
                </c:pt>
                <c:pt idx="7110">
                  <c:v>0.76630699999999996</c:v>
                </c:pt>
                <c:pt idx="7111">
                  <c:v>0.76525799999999999</c:v>
                </c:pt>
                <c:pt idx="7112">
                  <c:v>0.76418900000000001</c:v>
                </c:pt>
                <c:pt idx="7113">
                  <c:v>0.76314000000000004</c:v>
                </c:pt>
                <c:pt idx="7114">
                  <c:v>0.76207999999999998</c:v>
                </c:pt>
                <c:pt idx="7115">
                  <c:v>0.76102099999999995</c:v>
                </c:pt>
                <c:pt idx="7116">
                  <c:v>0.759961</c:v>
                </c:pt>
                <c:pt idx="7117">
                  <c:v>0.75890199999999997</c:v>
                </c:pt>
                <c:pt idx="7118">
                  <c:v>0.75783199999999995</c:v>
                </c:pt>
                <c:pt idx="7119">
                  <c:v>0.75676200000000005</c:v>
                </c:pt>
                <c:pt idx="7120">
                  <c:v>0.75570199999999998</c:v>
                </c:pt>
                <c:pt idx="7121">
                  <c:v>0.75463100000000005</c:v>
                </c:pt>
                <c:pt idx="7122">
                  <c:v>0.75356100000000004</c:v>
                </c:pt>
                <c:pt idx="7123">
                  <c:v>0.75248999999999999</c:v>
                </c:pt>
                <c:pt idx="7124">
                  <c:v>0.75141899999999995</c:v>
                </c:pt>
                <c:pt idx="7125">
                  <c:v>0.75033799999999995</c:v>
                </c:pt>
                <c:pt idx="7126">
                  <c:v>0.74925699999999995</c:v>
                </c:pt>
                <c:pt idx="7127">
                  <c:v>0.74818600000000002</c:v>
                </c:pt>
                <c:pt idx="7128">
                  <c:v>0.74710399999999999</c:v>
                </c:pt>
                <c:pt idx="7129">
                  <c:v>0.74601300000000004</c:v>
                </c:pt>
                <c:pt idx="7130">
                  <c:v>0.74494099999999996</c:v>
                </c:pt>
                <c:pt idx="7131">
                  <c:v>0.74384899999999998</c:v>
                </c:pt>
                <c:pt idx="7132">
                  <c:v>0.742757</c:v>
                </c:pt>
                <c:pt idx="7133">
                  <c:v>0.74167499999999997</c:v>
                </c:pt>
                <c:pt idx="7134">
                  <c:v>0.74058299999999999</c:v>
                </c:pt>
                <c:pt idx="7135">
                  <c:v>0.73948999999999998</c:v>
                </c:pt>
                <c:pt idx="7136">
                  <c:v>0.73839699999999997</c:v>
                </c:pt>
                <c:pt idx="7137">
                  <c:v>0.73730499999999999</c:v>
                </c:pt>
                <c:pt idx="7138">
                  <c:v>0.73620200000000002</c:v>
                </c:pt>
                <c:pt idx="7139">
                  <c:v>0.73510799999999998</c:v>
                </c:pt>
                <c:pt idx="7140">
                  <c:v>0.73400500000000002</c:v>
                </c:pt>
                <c:pt idx="7141">
                  <c:v>0.73290200000000005</c:v>
                </c:pt>
                <c:pt idx="7142">
                  <c:v>0.73179799999999995</c:v>
                </c:pt>
                <c:pt idx="7143">
                  <c:v>0.73069399999999995</c:v>
                </c:pt>
                <c:pt idx="7144">
                  <c:v>0.72958999999999996</c:v>
                </c:pt>
                <c:pt idx="7145">
                  <c:v>0.72847600000000001</c:v>
                </c:pt>
                <c:pt idx="7146">
                  <c:v>0.72737200000000002</c:v>
                </c:pt>
                <c:pt idx="7147">
                  <c:v>0.72625799999999996</c:v>
                </c:pt>
                <c:pt idx="7148">
                  <c:v>0.72514299999999998</c:v>
                </c:pt>
                <c:pt idx="7149">
                  <c:v>0.724028</c:v>
                </c:pt>
                <c:pt idx="7150">
                  <c:v>0.72291300000000003</c:v>
                </c:pt>
                <c:pt idx="7151">
                  <c:v>0.72178799999999999</c:v>
                </c:pt>
                <c:pt idx="7152">
                  <c:v>0.72067300000000001</c:v>
                </c:pt>
                <c:pt idx="7153">
                  <c:v>0.71954799999999997</c:v>
                </c:pt>
                <c:pt idx="7154">
                  <c:v>0.71843199999999996</c:v>
                </c:pt>
                <c:pt idx="7155">
                  <c:v>0.71729600000000004</c:v>
                </c:pt>
                <c:pt idx="7156">
                  <c:v>0.71618099999999996</c:v>
                </c:pt>
                <c:pt idx="7157">
                  <c:v>0.715055</c:v>
                </c:pt>
                <c:pt idx="7158">
                  <c:v>0.71391800000000005</c:v>
                </c:pt>
                <c:pt idx="7159">
                  <c:v>0.71279199999999998</c:v>
                </c:pt>
                <c:pt idx="7160">
                  <c:v>0.71165599999999996</c:v>
                </c:pt>
                <c:pt idx="7161">
                  <c:v>0.71051900000000001</c:v>
                </c:pt>
                <c:pt idx="7162">
                  <c:v>0.70938199999999996</c:v>
                </c:pt>
                <c:pt idx="7163">
                  <c:v>0.70824500000000001</c:v>
                </c:pt>
                <c:pt idx="7164">
                  <c:v>0.70710799999999996</c:v>
                </c:pt>
                <c:pt idx="7165">
                  <c:v>0.70596000000000003</c:v>
                </c:pt>
                <c:pt idx="7166">
                  <c:v>0.70482299999999998</c:v>
                </c:pt>
                <c:pt idx="7167">
                  <c:v>0.70367500000000005</c:v>
                </c:pt>
                <c:pt idx="7168">
                  <c:v>0.70252700000000001</c:v>
                </c:pt>
                <c:pt idx="7169">
                  <c:v>0.70137899999999997</c:v>
                </c:pt>
                <c:pt idx="7170">
                  <c:v>0.700241</c:v>
                </c:pt>
                <c:pt idx="7171">
                  <c:v>0.69908300000000001</c:v>
                </c:pt>
                <c:pt idx="7172">
                  <c:v>0.69793400000000005</c:v>
                </c:pt>
                <c:pt idx="7173">
                  <c:v>0.69677599999999995</c:v>
                </c:pt>
                <c:pt idx="7174">
                  <c:v>0.69561700000000004</c:v>
                </c:pt>
                <c:pt idx="7175">
                  <c:v>0.69445800000000002</c:v>
                </c:pt>
                <c:pt idx="7176">
                  <c:v>0.69330899999999995</c:v>
                </c:pt>
                <c:pt idx="7177">
                  <c:v>0.69213899999999995</c:v>
                </c:pt>
                <c:pt idx="7178">
                  <c:v>0.69098000000000004</c:v>
                </c:pt>
                <c:pt idx="7179">
                  <c:v>0.68981000000000003</c:v>
                </c:pt>
                <c:pt idx="7180">
                  <c:v>0.68864999999999998</c:v>
                </c:pt>
                <c:pt idx="7181">
                  <c:v>0.68747999999999998</c:v>
                </c:pt>
                <c:pt idx="7182">
                  <c:v>0.68630999999999998</c:v>
                </c:pt>
                <c:pt idx="7183">
                  <c:v>0.68513999999999997</c:v>
                </c:pt>
                <c:pt idx="7184">
                  <c:v>0.68396900000000005</c:v>
                </c:pt>
                <c:pt idx="7185">
                  <c:v>0.68279800000000002</c:v>
                </c:pt>
                <c:pt idx="7186">
                  <c:v>0.68161700000000003</c:v>
                </c:pt>
                <c:pt idx="7187">
                  <c:v>0.680446</c:v>
                </c:pt>
                <c:pt idx="7188">
                  <c:v>0.67926500000000001</c:v>
                </c:pt>
                <c:pt idx="7189">
                  <c:v>0.67809399999999997</c:v>
                </c:pt>
                <c:pt idx="7190">
                  <c:v>0.676902</c:v>
                </c:pt>
                <c:pt idx="7191">
                  <c:v>0.67572100000000002</c:v>
                </c:pt>
                <c:pt idx="7192">
                  <c:v>0.674539</c:v>
                </c:pt>
                <c:pt idx="7193">
                  <c:v>0.673346</c:v>
                </c:pt>
                <c:pt idx="7194">
                  <c:v>0.67216399999999998</c:v>
                </c:pt>
                <c:pt idx="7195">
                  <c:v>0.67097200000000001</c:v>
                </c:pt>
                <c:pt idx="7196">
                  <c:v>0.66977900000000001</c:v>
                </c:pt>
                <c:pt idx="7197">
                  <c:v>0.66858600000000001</c:v>
                </c:pt>
                <c:pt idx="7198">
                  <c:v>0.66739300000000001</c:v>
                </c:pt>
                <c:pt idx="7199">
                  <c:v>0.66618999999999995</c:v>
                </c:pt>
                <c:pt idx="7200">
                  <c:v>0.66499699999999995</c:v>
                </c:pt>
                <c:pt idx="7201">
                  <c:v>0.66380399999999995</c:v>
                </c:pt>
                <c:pt idx="7202">
                  <c:v>0.66259000000000001</c:v>
                </c:pt>
                <c:pt idx="7203">
                  <c:v>0.66139599999999998</c:v>
                </c:pt>
                <c:pt idx="7204">
                  <c:v>0.66018200000000005</c:v>
                </c:pt>
                <c:pt idx="7205">
                  <c:v>0.65898800000000002</c:v>
                </c:pt>
                <c:pt idx="7206">
                  <c:v>0.65777300000000005</c:v>
                </c:pt>
                <c:pt idx="7207">
                  <c:v>0.65656899999999996</c:v>
                </c:pt>
                <c:pt idx="7208">
                  <c:v>0.65535399999999999</c:v>
                </c:pt>
                <c:pt idx="7209">
                  <c:v>0.65413900000000003</c:v>
                </c:pt>
                <c:pt idx="7210">
                  <c:v>0.65292399999999995</c:v>
                </c:pt>
                <c:pt idx="7211">
                  <c:v>0.65170899999999998</c:v>
                </c:pt>
                <c:pt idx="7212">
                  <c:v>0.65049299999999999</c:v>
                </c:pt>
                <c:pt idx="7213">
                  <c:v>0.64927800000000002</c:v>
                </c:pt>
                <c:pt idx="7214">
                  <c:v>0.64805199999999996</c:v>
                </c:pt>
                <c:pt idx="7215">
                  <c:v>0.64683599999999997</c:v>
                </c:pt>
                <c:pt idx="7216">
                  <c:v>0.64561000000000002</c:v>
                </c:pt>
                <c:pt idx="7217">
                  <c:v>0.64438399999999996</c:v>
                </c:pt>
                <c:pt idx="7218">
                  <c:v>0.64315699999999998</c:v>
                </c:pt>
                <c:pt idx="7219">
                  <c:v>0.64193</c:v>
                </c:pt>
                <c:pt idx="7220">
                  <c:v>0.64069299999999996</c:v>
                </c:pt>
                <c:pt idx="7221">
                  <c:v>0.63945600000000002</c:v>
                </c:pt>
                <c:pt idx="7222">
                  <c:v>0.63822900000000005</c:v>
                </c:pt>
                <c:pt idx="7223">
                  <c:v>0.63700199999999996</c:v>
                </c:pt>
                <c:pt idx="7224">
                  <c:v>0.635764</c:v>
                </c:pt>
                <c:pt idx="7225">
                  <c:v>0.63451599999999997</c:v>
                </c:pt>
                <c:pt idx="7226">
                  <c:v>0.63327800000000001</c:v>
                </c:pt>
                <c:pt idx="7227">
                  <c:v>0.63202999999999998</c:v>
                </c:pt>
                <c:pt idx="7228">
                  <c:v>0.63079200000000002</c:v>
                </c:pt>
                <c:pt idx="7229">
                  <c:v>0.62954299999999996</c:v>
                </c:pt>
                <c:pt idx="7230">
                  <c:v>0.628305</c:v>
                </c:pt>
                <c:pt idx="7231">
                  <c:v>0.62705599999999995</c:v>
                </c:pt>
                <c:pt idx="7232">
                  <c:v>0.625807</c:v>
                </c:pt>
                <c:pt idx="7233">
                  <c:v>0.62454699999999996</c:v>
                </c:pt>
                <c:pt idx="7234">
                  <c:v>0.62329800000000002</c:v>
                </c:pt>
                <c:pt idx="7235">
                  <c:v>0.62203799999999998</c:v>
                </c:pt>
                <c:pt idx="7236">
                  <c:v>0.62078900000000004</c:v>
                </c:pt>
                <c:pt idx="7237">
                  <c:v>0.619529</c:v>
                </c:pt>
                <c:pt idx="7238">
                  <c:v>0.61826800000000004</c:v>
                </c:pt>
                <c:pt idx="7239">
                  <c:v>0.617008</c:v>
                </c:pt>
                <c:pt idx="7240">
                  <c:v>0.61574799999999996</c:v>
                </c:pt>
                <c:pt idx="7241">
                  <c:v>0.61448700000000001</c:v>
                </c:pt>
                <c:pt idx="7242">
                  <c:v>0.61321599999999998</c:v>
                </c:pt>
                <c:pt idx="7243">
                  <c:v>0.61194499999999996</c:v>
                </c:pt>
                <c:pt idx="7244">
                  <c:v>0.61067300000000002</c:v>
                </c:pt>
                <c:pt idx="7245">
                  <c:v>0.60941199999999995</c:v>
                </c:pt>
                <c:pt idx="7246">
                  <c:v>0.60812999999999995</c:v>
                </c:pt>
                <c:pt idx="7247">
                  <c:v>0.60685800000000001</c:v>
                </c:pt>
                <c:pt idx="7248">
                  <c:v>0.60558599999999996</c:v>
                </c:pt>
                <c:pt idx="7249">
                  <c:v>0.60431400000000002</c:v>
                </c:pt>
                <c:pt idx="7250">
                  <c:v>0.60303200000000001</c:v>
                </c:pt>
                <c:pt idx="7251">
                  <c:v>0.60174899999999998</c:v>
                </c:pt>
                <c:pt idx="7252">
                  <c:v>0.60046600000000006</c:v>
                </c:pt>
                <c:pt idx="7253">
                  <c:v>0.59918300000000002</c:v>
                </c:pt>
                <c:pt idx="7254">
                  <c:v>0.59789999999999999</c:v>
                </c:pt>
                <c:pt idx="7255">
                  <c:v>0.59661699999999995</c:v>
                </c:pt>
                <c:pt idx="7256">
                  <c:v>0.59532300000000005</c:v>
                </c:pt>
                <c:pt idx="7257">
                  <c:v>0.59402900000000003</c:v>
                </c:pt>
                <c:pt idx="7258">
                  <c:v>0.59273500000000001</c:v>
                </c:pt>
                <c:pt idx="7259">
                  <c:v>0.59145099999999995</c:v>
                </c:pt>
                <c:pt idx="7260">
                  <c:v>0.59015700000000004</c:v>
                </c:pt>
                <c:pt idx="7261">
                  <c:v>0.58885200000000004</c:v>
                </c:pt>
                <c:pt idx="7262">
                  <c:v>0.58755800000000002</c:v>
                </c:pt>
                <c:pt idx="7263">
                  <c:v>0.58625300000000002</c:v>
                </c:pt>
                <c:pt idx="7264">
                  <c:v>0.58495799999999998</c:v>
                </c:pt>
                <c:pt idx="7265">
                  <c:v>0.58365199999999995</c:v>
                </c:pt>
                <c:pt idx="7266">
                  <c:v>0.58234699999999995</c:v>
                </c:pt>
                <c:pt idx="7267">
                  <c:v>0.58104100000000003</c:v>
                </c:pt>
                <c:pt idx="7268">
                  <c:v>0.579735</c:v>
                </c:pt>
                <c:pt idx="7269">
                  <c:v>0.57841900000000002</c:v>
                </c:pt>
                <c:pt idx="7270">
                  <c:v>0.57711299999999999</c:v>
                </c:pt>
                <c:pt idx="7271">
                  <c:v>0.57579599999999997</c:v>
                </c:pt>
                <c:pt idx="7272">
                  <c:v>0.57447999999999999</c:v>
                </c:pt>
                <c:pt idx="7273">
                  <c:v>0.57317300000000004</c:v>
                </c:pt>
                <c:pt idx="7274">
                  <c:v>0.57185600000000003</c:v>
                </c:pt>
                <c:pt idx="7275">
                  <c:v>0.57052899999999995</c:v>
                </c:pt>
                <c:pt idx="7276">
                  <c:v>0.56921100000000002</c:v>
                </c:pt>
                <c:pt idx="7277">
                  <c:v>0.56789400000000001</c:v>
                </c:pt>
                <c:pt idx="7278">
                  <c:v>0.56656600000000001</c:v>
                </c:pt>
                <c:pt idx="7279">
                  <c:v>0.56523800000000002</c:v>
                </c:pt>
                <c:pt idx="7280">
                  <c:v>0.56391899999999995</c:v>
                </c:pt>
                <c:pt idx="7281">
                  <c:v>0.562581</c:v>
                </c:pt>
                <c:pt idx="7282">
                  <c:v>0.56125199999999997</c:v>
                </c:pt>
                <c:pt idx="7283">
                  <c:v>0.55992399999999998</c:v>
                </c:pt>
                <c:pt idx="7284">
                  <c:v>0.55858399999999997</c:v>
                </c:pt>
                <c:pt idx="7285">
                  <c:v>0.55725499999999994</c:v>
                </c:pt>
                <c:pt idx="7286">
                  <c:v>0.55591599999999997</c:v>
                </c:pt>
                <c:pt idx="7287">
                  <c:v>0.55457599999999996</c:v>
                </c:pt>
                <c:pt idx="7288">
                  <c:v>0.55323599999999995</c:v>
                </c:pt>
                <c:pt idx="7289">
                  <c:v>0.55189600000000005</c:v>
                </c:pt>
                <c:pt idx="7290">
                  <c:v>0.55055600000000005</c:v>
                </c:pt>
                <c:pt idx="7291">
                  <c:v>0.54920599999999997</c:v>
                </c:pt>
                <c:pt idx="7292">
                  <c:v>0.54786500000000005</c:v>
                </c:pt>
                <c:pt idx="7293">
                  <c:v>0.54651400000000006</c:v>
                </c:pt>
                <c:pt idx="7294">
                  <c:v>0.54516299999999995</c:v>
                </c:pt>
                <c:pt idx="7295">
                  <c:v>0.54381199999999996</c:v>
                </c:pt>
                <c:pt idx="7296">
                  <c:v>0.54246099999999997</c:v>
                </c:pt>
                <c:pt idx="7297">
                  <c:v>0.54110899999999995</c:v>
                </c:pt>
                <c:pt idx="7298">
                  <c:v>0.53974699999999998</c:v>
                </c:pt>
                <c:pt idx="7299">
                  <c:v>0.53839499999999996</c:v>
                </c:pt>
                <c:pt idx="7300">
                  <c:v>0.53703299999999998</c:v>
                </c:pt>
                <c:pt idx="7301">
                  <c:v>0.53566999999999998</c:v>
                </c:pt>
                <c:pt idx="7302">
                  <c:v>0.53430800000000001</c:v>
                </c:pt>
                <c:pt idx="7303">
                  <c:v>0.532945</c:v>
                </c:pt>
                <c:pt idx="7304">
                  <c:v>0.531582</c:v>
                </c:pt>
                <c:pt idx="7305">
                  <c:v>0.53020900000000004</c:v>
                </c:pt>
                <c:pt idx="7306">
                  <c:v>0.52884500000000001</c:v>
                </c:pt>
                <c:pt idx="7307">
                  <c:v>0.52747100000000002</c:v>
                </c:pt>
                <c:pt idx="7308">
                  <c:v>0.52610800000000002</c:v>
                </c:pt>
                <c:pt idx="7309">
                  <c:v>0.52473400000000003</c:v>
                </c:pt>
                <c:pt idx="7310">
                  <c:v>0.52334899999999995</c:v>
                </c:pt>
                <c:pt idx="7311">
                  <c:v>0.52198500000000003</c:v>
                </c:pt>
                <c:pt idx="7312">
                  <c:v>0.52059999999999995</c:v>
                </c:pt>
                <c:pt idx="7313">
                  <c:v>0.51921499999999998</c:v>
                </c:pt>
                <c:pt idx="7314">
                  <c:v>0.51783999999999997</c:v>
                </c:pt>
                <c:pt idx="7315">
                  <c:v>0.516455</c:v>
                </c:pt>
                <c:pt idx="7316">
                  <c:v>0.515069</c:v>
                </c:pt>
                <c:pt idx="7317">
                  <c:v>0.51368400000000003</c:v>
                </c:pt>
                <c:pt idx="7318">
                  <c:v>0.51229800000000003</c:v>
                </c:pt>
                <c:pt idx="7319">
                  <c:v>0.51090100000000005</c:v>
                </c:pt>
                <c:pt idx="7320">
                  <c:v>0.50951500000000005</c:v>
                </c:pt>
                <c:pt idx="7321">
                  <c:v>0.50812900000000005</c:v>
                </c:pt>
                <c:pt idx="7322">
                  <c:v>0.50672200000000001</c:v>
                </c:pt>
                <c:pt idx="7323">
                  <c:v>0.50533499999999998</c:v>
                </c:pt>
                <c:pt idx="7324">
                  <c:v>0.503938</c:v>
                </c:pt>
                <c:pt idx="7325">
                  <c:v>0.50253000000000003</c:v>
                </c:pt>
                <c:pt idx="7326">
                  <c:v>0.50113300000000005</c:v>
                </c:pt>
                <c:pt idx="7327">
                  <c:v>0.49973499999999998</c:v>
                </c:pt>
                <c:pt idx="7328">
                  <c:v>0.49832700000000002</c:v>
                </c:pt>
                <c:pt idx="7329">
                  <c:v>0.496919</c:v>
                </c:pt>
                <c:pt idx="7330">
                  <c:v>0.49551000000000001</c:v>
                </c:pt>
                <c:pt idx="7331">
                  <c:v>0.494112</c:v>
                </c:pt>
                <c:pt idx="7332">
                  <c:v>0.49269299999999999</c:v>
                </c:pt>
                <c:pt idx="7333">
                  <c:v>0.491284</c:v>
                </c:pt>
                <c:pt idx="7334">
                  <c:v>0.48986400000000002</c:v>
                </c:pt>
                <c:pt idx="7335">
                  <c:v>0.48845499999999997</c:v>
                </c:pt>
                <c:pt idx="7336">
                  <c:v>0.48704500000000001</c:v>
                </c:pt>
                <c:pt idx="7337">
                  <c:v>0.48561500000000002</c:v>
                </c:pt>
                <c:pt idx="7338">
                  <c:v>0.484205</c:v>
                </c:pt>
                <c:pt idx="7339">
                  <c:v>0.48277500000000001</c:v>
                </c:pt>
                <c:pt idx="7340">
                  <c:v>0.481354</c:v>
                </c:pt>
                <c:pt idx="7341">
                  <c:v>0.479933</c:v>
                </c:pt>
                <c:pt idx="7342">
                  <c:v>0.47850199999999998</c:v>
                </c:pt>
                <c:pt idx="7343">
                  <c:v>0.47708099999999998</c:v>
                </c:pt>
                <c:pt idx="7344">
                  <c:v>0.47565000000000002</c:v>
                </c:pt>
                <c:pt idx="7345">
                  <c:v>0.47421799999999997</c:v>
                </c:pt>
                <c:pt idx="7346">
                  <c:v>0.47278599999999998</c:v>
                </c:pt>
                <c:pt idx="7347">
                  <c:v>0.471354</c:v>
                </c:pt>
                <c:pt idx="7348">
                  <c:v>0.469912</c:v>
                </c:pt>
                <c:pt idx="7349">
                  <c:v>0.46846900000000002</c:v>
                </c:pt>
                <c:pt idx="7350">
                  <c:v>0.46703699999999998</c:v>
                </c:pt>
                <c:pt idx="7351">
                  <c:v>0.46560400000000002</c:v>
                </c:pt>
                <c:pt idx="7352">
                  <c:v>0.46415099999999998</c:v>
                </c:pt>
                <c:pt idx="7353">
                  <c:v>0.46271699999999999</c:v>
                </c:pt>
                <c:pt idx="7354">
                  <c:v>0.46126400000000001</c:v>
                </c:pt>
                <c:pt idx="7355">
                  <c:v>0.45982000000000001</c:v>
                </c:pt>
                <c:pt idx="7356">
                  <c:v>0.45837600000000001</c:v>
                </c:pt>
                <c:pt idx="7357">
                  <c:v>0.45692199999999999</c:v>
                </c:pt>
                <c:pt idx="7358">
                  <c:v>0.45546700000000001</c:v>
                </c:pt>
                <c:pt idx="7359">
                  <c:v>0.45401200000000003</c:v>
                </c:pt>
                <c:pt idx="7360">
                  <c:v>0.45255800000000002</c:v>
                </c:pt>
                <c:pt idx="7361">
                  <c:v>0.45110299999999998</c:v>
                </c:pt>
                <c:pt idx="7362">
                  <c:v>0.44964700000000002</c:v>
                </c:pt>
                <c:pt idx="7363">
                  <c:v>0.44818200000000002</c:v>
                </c:pt>
                <c:pt idx="7364">
                  <c:v>0.44672600000000001</c:v>
                </c:pt>
                <c:pt idx="7365">
                  <c:v>0.44527</c:v>
                </c:pt>
                <c:pt idx="7366">
                  <c:v>0.44379400000000002</c:v>
                </c:pt>
                <c:pt idx="7367">
                  <c:v>0.44233699999999998</c:v>
                </c:pt>
                <c:pt idx="7368">
                  <c:v>0.440861</c:v>
                </c:pt>
                <c:pt idx="7369">
                  <c:v>0.43939400000000001</c:v>
                </c:pt>
                <c:pt idx="7370">
                  <c:v>0.43792700000000001</c:v>
                </c:pt>
                <c:pt idx="7371">
                  <c:v>0.43644899999999998</c:v>
                </c:pt>
                <c:pt idx="7372">
                  <c:v>0.43498199999999998</c:v>
                </c:pt>
                <c:pt idx="7373">
                  <c:v>0.433504</c:v>
                </c:pt>
                <c:pt idx="7374">
                  <c:v>0.43202600000000002</c:v>
                </c:pt>
                <c:pt idx="7375">
                  <c:v>0.43054799999999999</c:v>
                </c:pt>
                <c:pt idx="7376">
                  <c:v>0.42907000000000001</c:v>
                </c:pt>
                <c:pt idx="7377">
                  <c:v>0.427591</c:v>
                </c:pt>
                <c:pt idx="7378">
                  <c:v>0.42610199999999998</c:v>
                </c:pt>
                <c:pt idx="7379">
                  <c:v>0.42461300000000002</c:v>
                </c:pt>
                <c:pt idx="7380">
                  <c:v>0.42313400000000001</c:v>
                </c:pt>
                <c:pt idx="7381">
                  <c:v>0.42164400000000002</c:v>
                </c:pt>
                <c:pt idx="7382">
                  <c:v>0.420155</c:v>
                </c:pt>
                <c:pt idx="7383">
                  <c:v>0.41866500000000001</c:v>
                </c:pt>
                <c:pt idx="7384">
                  <c:v>0.41716399999999998</c:v>
                </c:pt>
                <c:pt idx="7385">
                  <c:v>0.41567399999999999</c:v>
                </c:pt>
                <c:pt idx="7386">
                  <c:v>0.41417300000000001</c:v>
                </c:pt>
                <c:pt idx="7387">
                  <c:v>0.41268199999999999</c:v>
                </c:pt>
                <c:pt idx="7388">
                  <c:v>0.41118100000000002</c:v>
                </c:pt>
                <c:pt idx="7389">
                  <c:v>0.40967999999999999</c:v>
                </c:pt>
                <c:pt idx="7390">
                  <c:v>0.40817799999999999</c:v>
                </c:pt>
                <c:pt idx="7391">
                  <c:v>0.40667700000000001</c:v>
                </c:pt>
                <c:pt idx="7392">
                  <c:v>0.40517500000000001</c:v>
                </c:pt>
                <c:pt idx="7393">
                  <c:v>0.40366200000000002</c:v>
                </c:pt>
                <c:pt idx="7394">
                  <c:v>0.40215000000000001</c:v>
                </c:pt>
                <c:pt idx="7395">
                  <c:v>0.40063700000000002</c:v>
                </c:pt>
                <c:pt idx="7396">
                  <c:v>0.39913399999999999</c:v>
                </c:pt>
                <c:pt idx="7397">
                  <c:v>0.39761099999999999</c:v>
                </c:pt>
                <c:pt idx="7398">
                  <c:v>0.39609800000000001</c:v>
                </c:pt>
                <c:pt idx="7399">
                  <c:v>0.39458399999999999</c:v>
                </c:pt>
                <c:pt idx="7400">
                  <c:v>0.39306999999999997</c:v>
                </c:pt>
                <c:pt idx="7401">
                  <c:v>0.39154600000000001</c:v>
                </c:pt>
                <c:pt idx="7402">
                  <c:v>0.39003199999999999</c:v>
                </c:pt>
                <c:pt idx="7403">
                  <c:v>0.38850800000000002</c:v>
                </c:pt>
                <c:pt idx="7404">
                  <c:v>0.38698300000000002</c:v>
                </c:pt>
                <c:pt idx="7405">
                  <c:v>0.38545800000000002</c:v>
                </c:pt>
                <c:pt idx="7406">
                  <c:v>0.38392300000000001</c:v>
                </c:pt>
                <c:pt idx="7407">
                  <c:v>0.38239699999999999</c:v>
                </c:pt>
                <c:pt idx="7408">
                  <c:v>0.38086199999999998</c:v>
                </c:pt>
                <c:pt idx="7409">
                  <c:v>0.37933600000000001</c:v>
                </c:pt>
                <c:pt idx="7410">
                  <c:v>0.37780000000000002</c:v>
                </c:pt>
                <c:pt idx="7411">
                  <c:v>0.37626300000000001</c:v>
                </c:pt>
                <c:pt idx="7412">
                  <c:v>0.37472699999999998</c:v>
                </c:pt>
                <c:pt idx="7413">
                  <c:v>0.37319000000000002</c:v>
                </c:pt>
                <c:pt idx="7414">
                  <c:v>0.37165300000000001</c:v>
                </c:pt>
                <c:pt idx="7415">
                  <c:v>0.37010599999999999</c:v>
                </c:pt>
                <c:pt idx="7416">
                  <c:v>0.36856800000000001</c:v>
                </c:pt>
                <c:pt idx="7417">
                  <c:v>0.36702000000000001</c:v>
                </c:pt>
                <c:pt idx="7418">
                  <c:v>0.36547200000000002</c:v>
                </c:pt>
                <c:pt idx="7419">
                  <c:v>0.36392400000000003</c:v>
                </c:pt>
                <c:pt idx="7420">
                  <c:v>0.36237599999999998</c:v>
                </c:pt>
                <c:pt idx="7421">
                  <c:v>0.36082700000000001</c:v>
                </c:pt>
                <c:pt idx="7422">
                  <c:v>0.35926799999999998</c:v>
                </c:pt>
                <c:pt idx="7423">
                  <c:v>0.357709</c:v>
                </c:pt>
                <c:pt idx="7424">
                  <c:v>0.35615999999999998</c:v>
                </c:pt>
                <c:pt idx="7425">
                  <c:v>0.35460000000000003</c:v>
                </c:pt>
                <c:pt idx="7426">
                  <c:v>0.35304000000000002</c:v>
                </c:pt>
                <c:pt idx="7427">
                  <c:v>0.35148000000000001</c:v>
                </c:pt>
                <c:pt idx="7428">
                  <c:v>0.34992000000000001</c:v>
                </c:pt>
                <c:pt idx="7429">
                  <c:v>0.34835899999999997</c:v>
                </c:pt>
                <c:pt idx="7430">
                  <c:v>0.34678799999999999</c:v>
                </c:pt>
                <c:pt idx="7431">
                  <c:v>0.34522700000000001</c:v>
                </c:pt>
                <c:pt idx="7432">
                  <c:v>0.34365600000000002</c:v>
                </c:pt>
                <c:pt idx="7433">
                  <c:v>0.34208499999999997</c:v>
                </c:pt>
                <c:pt idx="7434">
                  <c:v>0.34051300000000001</c:v>
                </c:pt>
                <c:pt idx="7435">
                  <c:v>0.33893099999999998</c:v>
                </c:pt>
                <c:pt idx="7436">
                  <c:v>0.33736899999999997</c:v>
                </c:pt>
                <c:pt idx="7437">
                  <c:v>0.33578599999999997</c:v>
                </c:pt>
                <c:pt idx="7438">
                  <c:v>0.33421400000000001</c:v>
                </c:pt>
                <c:pt idx="7439">
                  <c:v>0.33263100000000001</c:v>
                </c:pt>
                <c:pt idx="7440">
                  <c:v>0.33104699999999998</c:v>
                </c:pt>
                <c:pt idx="7441">
                  <c:v>0.32946399999999998</c:v>
                </c:pt>
                <c:pt idx="7442">
                  <c:v>0.32788</c:v>
                </c:pt>
                <c:pt idx="7443">
                  <c:v>0.32629599999999997</c:v>
                </c:pt>
                <c:pt idx="7444">
                  <c:v>0.324712</c:v>
                </c:pt>
                <c:pt idx="7445">
                  <c:v>0.32311800000000002</c:v>
                </c:pt>
                <c:pt idx="7446">
                  <c:v>0.32153300000000001</c:v>
                </c:pt>
                <c:pt idx="7447">
                  <c:v>0.31993899999999997</c:v>
                </c:pt>
                <c:pt idx="7448">
                  <c:v>0.31833299999999998</c:v>
                </c:pt>
                <c:pt idx="7449">
                  <c:v>0.31674799999999997</c:v>
                </c:pt>
                <c:pt idx="7450">
                  <c:v>0.31515300000000002</c:v>
                </c:pt>
                <c:pt idx="7451">
                  <c:v>0.31354700000000002</c:v>
                </c:pt>
                <c:pt idx="7452">
                  <c:v>0.31195099999999998</c:v>
                </c:pt>
                <c:pt idx="7453">
                  <c:v>0.31034400000000001</c:v>
                </c:pt>
                <c:pt idx="7454">
                  <c:v>0.30874800000000002</c:v>
                </c:pt>
                <c:pt idx="7455">
                  <c:v>0.307141</c:v>
                </c:pt>
                <c:pt idx="7456">
                  <c:v>0.30553399999999997</c:v>
                </c:pt>
                <c:pt idx="7457">
                  <c:v>0.303927</c:v>
                </c:pt>
                <c:pt idx="7458">
                  <c:v>0.302319</c:v>
                </c:pt>
                <c:pt idx="7459">
                  <c:v>0.30071199999999998</c:v>
                </c:pt>
                <c:pt idx="7460">
                  <c:v>0.29909400000000003</c:v>
                </c:pt>
                <c:pt idx="7461">
                  <c:v>0.29748599999999997</c:v>
                </c:pt>
                <c:pt idx="7462">
                  <c:v>0.29586699999999999</c:v>
                </c:pt>
                <c:pt idx="7463">
                  <c:v>0.29424800000000001</c:v>
                </c:pt>
                <c:pt idx="7464">
                  <c:v>0.29262899999999997</c:v>
                </c:pt>
                <c:pt idx="7465">
                  <c:v>0.29100999999999999</c:v>
                </c:pt>
                <c:pt idx="7466">
                  <c:v>0.28939100000000001</c:v>
                </c:pt>
                <c:pt idx="7467">
                  <c:v>0.28776099999999999</c:v>
                </c:pt>
                <c:pt idx="7468">
                  <c:v>0.28614099999999998</c:v>
                </c:pt>
                <c:pt idx="7469">
                  <c:v>0.28451100000000001</c:v>
                </c:pt>
                <c:pt idx="7470">
                  <c:v>0.28288000000000002</c:v>
                </c:pt>
                <c:pt idx="7471">
                  <c:v>0.28125</c:v>
                </c:pt>
                <c:pt idx="7472">
                  <c:v>0.27962900000000002</c:v>
                </c:pt>
                <c:pt idx="7473">
                  <c:v>0.27798800000000001</c:v>
                </c:pt>
                <c:pt idx="7474">
                  <c:v>0.27635599999999999</c:v>
                </c:pt>
                <c:pt idx="7475">
                  <c:v>0.27471400000000001</c:v>
                </c:pt>
                <c:pt idx="7476">
                  <c:v>0.27308300000000002</c:v>
                </c:pt>
                <c:pt idx="7477">
                  <c:v>0.27144000000000001</c:v>
                </c:pt>
                <c:pt idx="7478">
                  <c:v>0.26979799999999998</c:v>
                </c:pt>
                <c:pt idx="7479">
                  <c:v>0.26815499999999998</c:v>
                </c:pt>
                <c:pt idx="7480">
                  <c:v>0.26651200000000003</c:v>
                </c:pt>
                <c:pt idx="7481">
                  <c:v>0.26486900000000002</c:v>
                </c:pt>
                <c:pt idx="7482">
                  <c:v>0.26322600000000002</c:v>
                </c:pt>
                <c:pt idx="7483">
                  <c:v>0.26157200000000003</c:v>
                </c:pt>
                <c:pt idx="7484">
                  <c:v>0.25992900000000002</c:v>
                </c:pt>
                <c:pt idx="7485">
                  <c:v>0.258274</c:v>
                </c:pt>
                <c:pt idx="7486">
                  <c:v>0.25661</c:v>
                </c:pt>
                <c:pt idx="7487">
                  <c:v>0.254965</c:v>
                </c:pt>
                <c:pt idx="7488">
                  <c:v>0.25330999999999998</c:v>
                </c:pt>
                <c:pt idx="7489">
                  <c:v>0.25165500000000002</c:v>
                </c:pt>
                <c:pt idx="7490">
                  <c:v>0.24998999999999999</c:v>
                </c:pt>
                <c:pt idx="7491">
                  <c:v>0.24832399999999999</c:v>
                </c:pt>
                <c:pt idx="7492">
                  <c:v>0.24665799999999999</c:v>
                </c:pt>
                <c:pt idx="7493">
                  <c:v>0.245002</c:v>
                </c:pt>
                <c:pt idx="7494">
                  <c:v>0.243336</c:v>
                </c:pt>
                <c:pt idx="7495">
                  <c:v>0.24166899999999999</c:v>
                </c:pt>
                <c:pt idx="7496">
                  <c:v>0.24000199999999999</c:v>
                </c:pt>
                <c:pt idx="7497">
                  <c:v>0.23833499999999999</c:v>
                </c:pt>
                <c:pt idx="7498">
                  <c:v>0.23665800000000001</c:v>
                </c:pt>
                <c:pt idx="7499">
                  <c:v>0.23497999999999999</c:v>
                </c:pt>
                <c:pt idx="7500">
                  <c:v>0.23331199999999999</c:v>
                </c:pt>
                <c:pt idx="7501">
                  <c:v>0.23163400000000001</c:v>
                </c:pt>
                <c:pt idx="7502">
                  <c:v>0.22995599999999999</c:v>
                </c:pt>
                <c:pt idx="7503">
                  <c:v>0.228267</c:v>
                </c:pt>
                <c:pt idx="7504">
                  <c:v>0.22658800000000001</c:v>
                </c:pt>
                <c:pt idx="7505">
                  <c:v>0.224909</c:v>
                </c:pt>
                <c:pt idx="7506">
                  <c:v>0.223219</c:v>
                </c:pt>
                <c:pt idx="7507">
                  <c:v>0.22153999999999999</c:v>
                </c:pt>
                <c:pt idx="7508">
                  <c:v>0.21984999999999999</c:v>
                </c:pt>
                <c:pt idx="7509">
                  <c:v>0.21815899999999999</c:v>
                </c:pt>
                <c:pt idx="7510">
                  <c:v>0.21646899999999999</c:v>
                </c:pt>
                <c:pt idx="7511">
                  <c:v>0.214778</c:v>
                </c:pt>
                <c:pt idx="7512">
                  <c:v>0.213087</c:v>
                </c:pt>
                <c:pt idx="7513">
                  <c:v>0.211396</c:v>
                </c:pt>
                <c:pt idx="7514">
                  <c:v>0.20969499999999999</c:v>
                </c:pt>
                <c:pt idx="7515">
                  <c:v>0.20799300000000001</c:v>
                </c:pt>
                <c:pt idx="7516">
                  <c:v>0.20630100000000001</c:v>
                </c:pt>
                <c:pt idx="7517">
                  <c:v>0.204599</c:v>
                </c:pt>
                <c:pt idx="7518">
                  <c:v>0.20288600000000001</c:v>
                </c:pt>
                <c:pt idx="7519">
                  <c:v>0.201184</c:v>
                </c:pt>
                <c:pt idx="7520">
                  <c:v>0.19948099999999999</c:v>
                </c:pt>
                <c:pt idx="7521">
                  <c:v>0.19777700000000001</c:v>
                </c:pt>
                <c:pt idx="7522">
                  <c:v>0.19606399999999999</c:v>
                </c:pt>
                <c:pt idx="7523">
                  <c:v>0.19434999999999999</c:v>
                </c:pt>
                <c:pt idx="7524">
                  <c:v>0.192636</c:v>
                </c:pt>
                <c:pt idx="7525">
                  <c:v>0.19093199999999999</c:v>
                </c:pt>
                <c:pt idx="7526">
                  <c:v>0.18920699999999999</c:v>
                </c:pt>
                <c:pt idx="7527">
                  <c:v>0.18749199999999999</c:v>
                </c:pt>
                <c:pt idx="7528">
                  <c:v>0.18576699999999999</c:v>
                </c:pt>
                <c:pt idx="7529">
                  <c:v>0.18405199999999999</c:v>
                </c:pt>
                <c:pt idx="7530">
                  <c:v>0.18232599999999999</c:v>
                </c:pt>
                <c:pt idx="7531">
                  <c:v>0.18060000000000001</c:v>
                </c:pt>
                <c:pt idx="7532">
                  <c:v>0.17888399999999999</c:v>
                </c:pt>
                <c:pt idx="7533">
                  <c:v>0.17715800000000001</c:v>
                </c:pt>
                <c:pt idx="7534">
                  <c:v>0.175431</c:v>
                </c:pt>
                <c:pt idx="7535">
                  <c:v>0.173704</c:v>
                </c:pt>
                <c:pt idx="7536">
                  <c:v>0.17196700000000001</c:v>
                </c:pt>
                <c:pt idx="7537">
                  <c:v>0.17022999999999999</c:v>
                </c:pt>
                <c:pt idx="7538">
                  <c:v>0.16850200000000001</c:v>
                </c:pt>
                <c:pt idx="7539">
                  <c:v>0.166764</c:v>
                </c:pt>
                <c:pt idx="7540">
                  <c:v>0.16502600000000001</c:v>
                </c:pt>
                <c:pt idx="7541">
                  <c:v>0.16328699999999999</c:v>
                </c:pt>
                <c:pt idx="7542">
                  <c:v>0.161549</c:v>
                </c:pt>
                <c:pt idx="7543">
                  <c:v>0.15981000000000001</c:v>
                </c:pt>
                <c:pt idx="7544">
                  <c:v>0.15806000000000001</c:v>
                </c:pt>
                <c:pt idx="7545">
                  <c:v>0.15632099999999999</c:v>
                </c:pt>
                <c:pt idx="7546">
                  <c:v>0.15457099999999999</c:v>
                </c:pt>
                <c:pt idx="7547">
                  <c:v>0.15282100000000001</c:v>
                </c:pt>
                <c:pt idx="7548">
                  <c:v>0.15107100000000001</c:v>
                </c:pt>
                <c:pt idx="7549">
                  <c:v>0.14932000000000001</c:v>
                </c:pt>
                <c:pt idx="7550">
                  <c:v>0.14756900000000001</c:v>
                </c:pt>
                <c:pt idx="7551">
                  <c:v>0.145818</c:v>
                </c:pt>
                <c:pt idx="7552">
                  <c:v>0.14405699999999999</c:v>
                </c:pt>
                <c:pt idx="7553">
                  <c:v>0.142295</c:v>
                </c:pt>
                <c:pt idx="7554">
                  <c:v>0.140543</c:v>
                </c:pt>
                <c:pt idx="7555">
                  <c:v>0.13878099999999999</c:v>
                </c:pt>
                <c:pt idx="7556">
                  <c:v>0.137019</c:v>
                </c:pt>
                <c:pt idx="7557">
                  <c:v>0.13525599999999999</c:v>
                </c:pt>
                <c:pt idx="7558">
                  <c:v>0.133493</c:v>
                </c:pt>
                <c:pt idx="7559">
                  <c:v>0.13173000000000001</c:v>
                </c:pt>
                <c:pt idx="7560">
                  <c:v>0.12995599999999999</c:v>
                </c:pt>
                <c:pt idx="7561">
                  <c:v>0.12818299999999999</c:v>
                </c:pt>
                <c:pt idx="7562">
                  <c:v>0.126419</c:v>
                </c:pt>
                <c:pt idx="7563">
                  <c:v>0.124644</c:v>
                </c:pt>
                <c:pt idx="7564">
                  <c:v>0.12286999999999999</c:v>
                </c:pt>
                <c:pt idx="7565">
                  <c:v>0.12109499999999999</c:v>
                </c:pt>
                <c:pt idx="7566">
                  <c:v>0.11932</c:v>
                </c:pt>
                <c:pt idx="7567">
                  <c:v>0.117535</c:v>
                </c:pt>
                <c:pt idx="7568">
                  <c:v>0.115759</c:v>
                </c:pt>
                <c:pt idx="7569">
                  <c:v>0.113973</c:v>
                </c:pt>
                <c:pt idx="7570">
                  <c:v>0.112187</c:v>
                </c:pt>
                <c:pt idx="7571">
                  <c:v>0.110411</c:v>
                </c:pt>
                <c:pt idx="7572">
                  <c:v>0.108614</c:v>
                </c:pt>
                <c:pt idx="7573">
                  <c:v>0.10682700000000001</c:v>
                </c:pt>
                <c:pt idx="7574">
                  <c:v>0.10503899999999999</c:v>
                </c:pt>
                <c:pt idx="7575">
                  <c:v>0.103252</c:v>
                </c:pt>
                <c:pt idx="7576">
                  <c:v>0.101454</c:v>
                </c:pt>
                <c:pt idx="7577">
                  <c:v>9.9655999999999995E-2</c:v>
                </c:pt>
                <c:pt idx="7578">
                  <c:v>9.7857600000000003E-2</c:v>
                </c:pt>
                <c:pt idx="7579">
                  <c:v>9.6059000000000005E-2</c:v>
                </c:pt>
                <c:pt idx="7580">
                  <c:v>9.4270400000000004E-2</c:v>
                </c:pt>
                <c:pt idx="7581">
                  <c:v>9.2461000000000002E-2</c:v>
                </c:pt>
                <c:pt idx="7582">
                  <c:v>9.0661699999999998E-2</c:v>
                </c:pt>
                <c:pt idx="7583">
                  <c:v>8.8851799999999995E-2</c:v>
                </c:pt>
                <c:pt idx="7584">
                  <c:v>8.7052000000000004E-2</c:v>
                </c:pt>
                <c:pt idx="7585">
                  <c:v>8.5251999999999994E-2</c:v>
                </c:pt>
                <c:pt idx="7586">
                  <c:v>8.3441399999999999E-2</c:v>
                </c:pt>
                <c:pt idx="7587">
                  <c:v>8.1630599999999998E-2</c:v>
                </c:pt>
                <c:pt idx="7588">
                  <c:v>7.9819600000000004E-2</c:v>
                </c:pt>
                <c:pt idx="7589">
                  <c:v>7.7997999999999998E-2</c:v>
                </c:pt>
                <c:pt idx="7590">
                  <c:v>7.6186500000000004E-2</c:v>
                </c:pt>
                <c:pt idx="7591">
                  <c:v>7.4374800000000005E-2</c:v>
                </c:pt>
                <c:pt idx="7592">
                  <c:v>7.2552500000000006E-2</c:v>
                </c:pt>
                <c:pt idx="7593">
                  <c:v>7.0730000000000001E-2</c:v>
                </c:pt>
                <c:pt idx="7594">
                  <c:v>6.8917500000000007E-2</c:v>
                </c:pt>
                <c:pt idx="7595">
                  <c:v>6.7094500000000001E-2</c:v>
                </c:pt>
                <c:pt idx="7596">
                  <c:v>6.5271300000000004E-2</c:v>
                </c:pt>
                <c:pt idx="7597">
                  <c:v>6.3447900000000002E-2</c:v>
                </c:pt>
                <c:pt idx="7598">
                  <c:v>6.1613899999999999E-2</c:v>
                </c:pt>
                <c:pt idx="7599">
                  <c:v>5.97899E-2</c:v>
                </c:pt>
                <c:pt idx="7600">
                  <c:v>5.79555E-2</c:v>
                </c:pt>
                <c:pt idx="7601">
                  <c:v>5.6131100000000003E-2</c:v>
                </c:pt>
                <c:pt idx="7602">
                  <c:v>5.42961E-2</c:v>
                </c:pt>
                <c:pt idx="7603">
                  <c:v>5.2460899999999998E-2</c:v>
                </c:pt>
                <c:pt idx="7604">
                  <c:v>5.0625499999999997E-2</c:v>
                </c:pt>
                <c:pt idx="7605">
                  <c:v>4.8779599999999999E-2</c:v>
                </c:pt>
                <c:pt idx="7606">
                  <c:v>4.6943699999999998E-2</c:v>
                </c:pt>
                <c:pt idx="7607">
                  <c:v>4.5107500000000002E-2</c:v>
                </c:pt>
                <c:pt idx="7608">
                  <c:v>4.3260800000000002E-2</c:v>
                </c:pt>
                <c:pt idx="7609">
                  <c:v>4.1413899999999997E-2</c:v>
                </c:pt>
                <c:pt idx="7610">
                  <c:v>3.9577099999999997E-2</c:v>
                </c:pt>
                <c:pt idx="7611">
                  <c:v>3.7729699999999998E-2</c:v>
                </c:pt>
                <c:pt idx="7612">
                  <c:v>3.5881999999999997E-2</c:v>
                </c:pt>
                <c:pt idx="7613">
                  <c:v>3.4023900000000003E-2</c:v>
                </c:pt>
                <c:pt idx="7614">
                  <c:v>3.2175700000000002E-2</c:v>
                </c:pt>
                <c:pt idx="7615">
                  <c:v>3.03171E-2</c:v>
                </c:pt>
                <c:pt idx="7616">
                  <c:v>2.8468500000000001E-2</c:v>
                </c:pt>
                <c:pt idx="7617">
                  <c:v>2.66196E-2</c:v>
                </c:pt>
                <c:pt idx="7618">
                  <c:v>2.4749899999999998E-2</c:v>
                </c:pt>
                <c:pt idx="7619">
                  <c:v>2.29006E-2</c:v>
                </c:pt>
                <c:pt idx="7620">
                  <c:v>2.1030400000000001E-2</c:v>
                </c:pt>
                <c:pt idx="7621">
                  <c:v>1.9180599999999999E-2</c:v>
                </c:pt>
                <c:pt idx="7622">
                  <c:v>1.7309999999999999E-2</c:v>
                </c:pt>
                <c:pt idx="7623">
                  <c:v>1.5439100000000001E-2</c:v>
                </c:pt>
                <c:pt idx="7624">
                  <c:v>1.35782E-2</c:v>
                </c:pt>
                <c:pt idx="7625">
                  <c:v>1.17068E-2</c:v>
                </c:pt>
                <c:pt idx="7626">
                  <c:v>9.8352100000000005E-3</c:v>
                </c:pt>
                <c:pt idx="7627">
                  <c:v>7.9633399999999993E-3</c:v>
                </c:pt>
                <c:pt idx="7628">
                  <c:v>6.0912199999999996E-3</c:v>
                </c:pt>
                <c:pt idx="7629">
                  <c:v>4.2188599999999996E-3</c:v>
                </c:pt>
                <c:pt idx="7630">
                  <c:v>2.3462499999999998E-3</c:v>
                </c:pt>
                <c:pt idx="7631">
                  <c:v>4.7339799999999998E-4</c:v>
                </c:pt>
                <c:pt idx="7632">
                  <c:v>1.4099900000000001E-3</c:v>
                </c:pt>
                <c:pt idx="7633">
                  <c:v>3.2936300000000001E-3</c:v>
                </c:pt>
                <c:pt idx="7634">
                  <c:v>5.1775199999999997E-3</c:v>
                </c:pt>
                <c:pt idx="7635">
                  <c:v>7.06165E-3</c:v>
                </c:pt>
                <c:pt idx="7636">
                  <c:v>8.9460200000000007E-3</c:v>
                </c:pt>
                <c:pt idx="7637">
                  <c:v>1.0830599999999999E-2</c:v>
                </c:pt>
                <c:pt idx="7638">
                  <c:v>1.2715499999999999E-2</c:v>
                </c:pt>
                <c:pt idx="7639">
                  <c:v>1.46109E-2</c:v>
                </c:pt>
                <c:pt idx="7640">
                  <c:v>1.65066E-2</c:v>
                </c:pt>
                <c:pt idx="7641">
                  <c:v>1.8402499999999999E-2</c:v>
                </c:pt>
                <c:pt idx="7642">
                  <c:v>2.0288400000000002E-2</c:v>
                </c:pt>
                <c:pt idx="7643">
                  <c:v>2.2184800000000001E-2</c:v>
                </c:pt>
                <c:pt idx="7644">
                  <c:v>2.4081399999999999E-2</c:v>
                </c:pt>
                <c:pt idx="7645">
                  <c:v>2.5978299999999999E-2</c:v>
                </c:pt>
                <c:pt idx="7646">
                  <c:v>2.7885799999999999E-2</c:v>
                </c:pt>
                <c:pt idx="7647">
                  <c:v>2.9783199999999999E-2</c:v>
                </c:pt>
                <c:pt idx="7648">
                  <c:v>3.16911E-2</c:v>
                </c:pt>
                <c:pt idx="7649">
                  <c:v>3.3589000000000001E-2</c:v>
                </c:pt>
                <c:pt idx="7650">
                  <c:v>3.5497500000000001E-2</c:v>
                </c:pt>
                <c:pt idx="7651">
                  <c:v>3.7406099999999998E-2</c:v>
                </c:pt>
                <c:pt idx="7652">
                  <c:v>3.9325400000000003E-2</c:v>
                </c:pt>
                <c:pt idx="7653">
                  <c:v>4.1224299999999998E-2</c:v>
                </c:pt>
                <c:pt idx="7654">
                  <c:v>4.3144000000000002E-2</c:v>
                </c:pt>
                <c:pt idx="7655">
                  <c:v>4.5064E-2</c:v>
                </c:pt>
                <c:pt idx="7656">
                  <c:v>4.6974000000000002E-2</c:v>
                </c:pt>
                <c:pt idx="7657">
                  <c:v>4.88841E-2</c:v>
                </c:pt>
                <c:pt idx="7658">
                  <c:v>5.08049E-2</c:v>
                </c:pt>
                <c:pt idx="7659">
                  <c:v>5.2725899999999999E-2</c:v>
                </c:pt>
                <c:pt idx="7660">
                  <c:v>5.4647099999999997E-2</c:v>
                </c:pt>
                <c:pt idx="7661">
                  <c:v>5.6578900000000001E-2</c:v>
                </c:pt>
                <c:pt idx="7662">
                  <c:v>5.8500700000000003E-2</c:v>
                </c:pt>
                <c:pt idx="7663">
                  <c:v>6.0422700000000003E-2</c:v>
                </c:pt>
                <c:pt idx="7664">
                  <c:v>6.23552E-2</c:v>
                </c:pt>
                <c:pt idx="7665">
                  <c:v>6.4287999999999998E-2</c:v>
                </c:pt>
                <c:pt idx="7666">
                  <c:v>6.62108E-2</c:v>
                </c:pt>
                <c:pt idx="7667">
                  <c:v>6.8154400000000004E-2</c:v>
                </c:pt>
                <c:pt idx="7668">
                  <c:v>7.0077700000000007E-2</c:v>
                </c:pt>
                <c:pt idx="7669">
                  <c:v>7.2021799999999997E-2</c:v>
                </c:pt>
                <c:pt idx="7670">
                  <c:v>7.3955900000000005E-2</c:v>
                </c:pt>
                <c:pt idx="7671">
                  <c:v>7.5890200000000005E-2</c:v>
                </c:pt>
                <c:pt idx="7672">
                  <c:v>7.7835100000000004E-2</c:v>
                </c:pt>
                <c:pt idx="7673">
                  <c:v>7.9780199999999996E-2</c:v>
                </c:pt>
                <c:pt idx="7674">
                  <c:v>8.1725599999999995E-2</c:v>
                </c:pt>
                <c:pt idx="7675">
                  <c:v>8.3660999999999999E-2</c:v>
                </c:pt>
                <c:pt idx="7676">
                  <c:v>8.56069E-2</c:v>
                </c:pt>
                <c:pt idx="7677">
                  <c:v>8.7563299999999997E-2</c:v>
                </c:pt>
                <c:pt idx="7678">
                  <c:v>8.9509699999999998E-2</c:v>
                </c:pt>
                <c:pt idx="7679">
                  <c:v>9.1466699999999998E-2</c:v>
                </c:pt>
                <c:pt idx="7680">
                  <c:v>9.3413599999999999E-2</c:v>
                </c:pt>
                <c:pt idx="7681">
                  <c:v>9.5360799999999996E-2</c:v>
                </c:pt>
                <c:pt idx="7682">
                  <c:v>9.7328799999999993E-2</c:v>
                </c:pt>
                <c:pt idx="7683">
                  <c:v>9.9276500000000004E-2</c:v>
                </c:pt>
                <c:pt idx="7684">
                  <c:v>0.101245</c:v>
                </c:pt>
                <c:pt idx="7685">
                  <c:v>0.10319300000000001</c:v>
                </c:pt>
                <c:pt idx="7686">
                  <c:v>0.10516200000000001</c:v>
                </c:pt>
                <c:pt idx="7687">
                  <c:v>0.10712099999999999</c:v>
                </c:pt>
                <c:pt idx="7688">
                  <c:v>0.109081</c:v>
                </c:pt>
                <c:pt idx="7689">
                  <c:v>0.11105</c:v>
                </c:pt>
                <c:pt idx="7690">
                  <c:v>0.113021</c:v>
                </c:pt>
                <c:pt idx="7691">
                  <c:v>0.114991</c:v>
                </c:pt>
                <c:pt idx="7692">
                  <c:v>0.116961</c:v>
                </c:pt>
                <c:pt idx="7693">
                  <c:v>0.118932</c:v>
                </c:pt>
                <c:pt idx="7694">
                  <c:v>0.12091399999999999</c:v>
                </c:pt>
                <c:pt idx="7695">
                  <c:v>0.12288499999999999</c:v>
                </c:pt>
                <c:pt idx="7696">
                  <c:v>0.124857</c:v>
                </c:pt>
                <c:pt idx="7697">
                  <c:v>0.12683900000000001</c:v>
                </c:pt>
                <c:pt idx="7698">
                  <c:v>0.12882099999999999</c:v>
                </c:pt>
                <c:pt idx="7699">
                  <c:v>0.13079399999999999</c:v>
                </c:pt>
                <c:pt idx="7700">
                  <c:v>0.13278699999999999</c:v>
                </c:pt>
                <c:pt idx="7701">
                  <c:v>0.13475999999999999</c:v>
                </c:pt>
                <c:pt idx="7702">
                  <c:v>0.13675399999999999</c:v>
                </c:pt>
                <c:pt idx="7703">
                  <c:v>0.138738</c:v>
                </c:pt>
                <c:pt idx="7704">
                  <c:v>0.140732</c:v>
                </c:pt>
                <c:pt idx="7705">
                  <c:v>0.14271600000000001</c:v>
                </c:pt>
                <c:pt idx="7706">
                  <c:v>0.14471100000000001</c:v>
                </c:pt>
                <c:pt idx="7707">
                  <c:v>0.146706</c:v>
                </c:pt>
                <c:pt idx="7708">
                  <c:v>0.148702</c:v>
                </c:pt>
                <c:pt idx="7709">
                  <c:v>0.150697</c:v>
                </c:pt>
                <c:pt idx="7710">
                  <c:v>0.15270400000000001</c:v>
                </c:pt>
                <c:pt idx="7711">
                  <c:v>0.1547</c:v>
                </c:pt>
                <c:pt idx="7712">
                  <c:v>0.156696</c:v>
                </c:pt>
                <c:pt idx="7713">
                  <c:v>0.158693</c:v>
                </c:pt>
                <c:pt idx="7714">
                  <c:v>0.16070999999999999</c:v>
                </c:pt>
                <c:pt idx="7715">
                  <c:v>0.16270799999999999</c:v>
                </c:pt>
                <c:pt idx="7716">
                  <c:v>0.164715</c:v>
                </c:pt>
                <c:pt idx="7717">
                  <c:v>0.16672300000000001</c:v>
                </c:pt>
                <c:pt idx="7718">
                  <c:v>0.168742</c:v>
                </c:pt>
                <c:pt idx="7719">
                  <c:v>0.17075099999999999</c:v>
                </c:pt>
                <c:pt idx="7720">
                  <c:v>0.172759</c:v>
                </c:pt>
                <c:pt idx="7721">
                  <c:v>0.17477899999999999</c:v>
                </c:pt>
                <c:pt idx="7722">
                  <c:v>0.176788</c:v>
                </c:pt>
                <c:pt idx="7723">
                  <c:v>0.17880799999999999</c:v>
                </c:pt>
                <c:pt idx="7724">
                  <c:v>0.18082799999999999</c:v>
                </c:pt>
                <c:pt idx="7725">
                  <c:v>0.18284900000000001</c:v>
                </c:pt>
                <c:pt idx="7726">
                  <c:v>0.18486900000000001</c:v>
                </c:pt>
                <c:pt idx="7727">
                  <c:v>0.18689</c:v>
                </c:pt>
                <c:pt idx="7728">
                  <c:v>0.18892200000000001</c:v>
                </c:pt>
                <c:pt idx="7729">
                  <c:v>0.19095400000000001</c:v>
                </c:pt>
                <c:pt idx="7730">
                  <c:v>0.19297600000000001</c:v>
                </c:pt>
                <c:pt idx="7731">
                  <c:v>0.19500799999999999</c:v>
                </c:pt>
                <c:pt idx="7732">
                  <c:v>0.19704099999999999</c:v>
                </c:pt>
                <c:pt idx="7733">
                  <c:v>0.199074</c:v>
                </c:pt>
                <c:pt idx="7734">
                  <c:v>0.20110700000000001</c:v>
                </c:pt>
                <c:pt idx="7735">
                  <c:v>0.20313999999999999</c:v>
                </c:pt>
                <c:pt idx="7736">
                  <c:v>0.20518400000000001</c:v>
                </c:pt>
                <c:pt idx="7737">
                  <c:v>0.20721800000000001</c:v>
                </c:pt>
                <c:pt idx="7738">
                  <c:v>0.209263</c:v>
                </c:pt>
                <c:pt idx="7739">
                  <c:v>0.21129700000000001</c:v>
                </c:pt>
                <c:pt idx="7740">
                  <c:v>0.213342</c:v>
                </c:pt>
                <c:pt idx="7741">
                  <c:v>0.215387</c:v>
                </c:pt>
                <c:pt idx="7742">
                  <c:v>0.217443</c:v>
                </c:pt>
                <c:pt idx="7743">
                  <c:v>0.21948899999999999</c:v>
                </c:pt>
                <c:pt idx="7744">
                  <c:v>0.22153500000000001</c:v>
                </c:pt>
                <c:pt idx="7745">
                  <c:v>0.223582</c:v>
                </c:pt>
                <c:pt idx="7746">
                  <c:v>0.22563900000000001</c:v>
                </c:pt>
                <c:pt idx="7747">
                  <c:v>0.22769600000000001</c:v>
                </c:pt>
                <c:pt idx="7748">
                  <c:v>0.229743</c:v>
                </c:pt>
                <c:pt idx="7749">
                  <c:v>0.23181099999999999</c:v>
                </c:pt>
                <c:pt idx="7750">
                  <c:v>0.23386999999999999</c:v>
                </c:pt>
                <c:pt idx="7751">
                  <c:v>0.235928</c:v>
                </c:pt>
                <c:pt idx="7752">
                  <c:v>0.237987</c:v>
                </c:pt>
                <c:pt idx="7753">
                  <c:v>0.24005599999999999</c:v>
                </c:pt>
                <c:pt idx="7754">
                  <c:v>0.242115</c:v>
                </c:pt>
                <c:pt idx="7755">
                  <c:v>0.24418500000000001</c:v>
                </c:pt>
                <c:pt idx="7756">
                  <c:v>0.24624399999999999</c:v>
                </c:pt>
                <c:pt idx="7757">
                  <c:v>0.24831500000000001</c:v>
                </c:pt>
                <c:pt idx="7758">
                  <c:v>0.25038500000000002</c:v>
                </c:pt>
                <c:pt idx="7759">
                  <c:v>0.25246600000000002</c:v>
                </c:pt>
                <c:pt idx="7760">
                  <c:v>0.25453700000000001</c:v>
                </c:pt>
                <c:pt idx="7761">
                  <c:v>0.25660899999999998</c:v>
                </c:pt>
                <c:pt idx="7762">
                  <c:v>0.258691</c:v>
                </c:pt>
                <c:pt idx="7763">
                  <c:v>0.26077299999999998</c:v>
                </c:pt>
                <c:pt idx="7764">
                  <c:v>0.262845</c:v>
                </c:pt>
                <c:pt idx="7765">
                  <c:v>0.264928</c:v>
                </c:pt>
                <c:pt idx="7766">
                  <c:v>0.267011</c:v>
                </c:pt>
                <c:pt idx="7767">
                  <c:v>0.269094</c:v>
                </c:pt>
                <c:pt idx="7768">
                  <c:v>0.27117799999999997</c:v>
                </c:pt>
                <c:pt idx="7769">
                  <c:v>0.27327200000000001</c:v>
                </c:pt>
                <c:pt idx="7770">
                  <c:v>0.27535599999999999</c:v>
                </c:pt>
                <c:pt idx="7771">
                  <c:v>0.277451</c:v>
                </c:pt>
                <c:pt idx="7772">
                  <c:v>0.27954600000000002</c:v>
                </c:pt>
                <c:pt idx="7773">
                  <c:v>0.28163100000000002</c:v>
                </c:pt>
                <c:pt idx="7774">
                  <c:v>0.28372599999999998</c:v>
                </c:pt>
                <c:pt idx="7775">
                  <c:v>0.28582200000000002</c:v>
                </c:pt>
                <c:pt idx="7776">
                  <c:v>0.28791800000000001</c:v>
                </c:pt>
                <c:pt idx="7777">
                  <c:v>0.29002499999999998</c:v>
                </c:pt>
                <c:pt idx="7778">
                  <c:v>0.292132</c:v>
                </c:pt>
                <c:pt idx="7779">
                  <c:v>0.29422900000000002</c:v>
                </c:pt>
                <c:pt idx="7780">
                  <c:v>0.29632599999999998</c:v>
                </c:pt>
                <c:pt idx="7781">
                  <c:v>0.29843399999999998</c:v>
                </c:pt>
                <c:pt idx="7782">
                  <c:v>0.30054199999999998</c:v>
                </c:pt>
                <c:pt idx="7783">
                  <c:v>0.30264999999999997</c:v>
                </c:pt>
                <c:pt idx="7784">
                  <c:v>0.304759</c:v>
                </c:pt>
                <c:pt idx="7785">
                  <c:v>0.30686799999999997</c:v>
                </c:pt>
                <c:pt idx="7786">
                  <c:v>0.30898700000000001</c:v>
                </c:pt>
                <c:pt idx="7787">
                  <c:v>0.31110700000000002</c:v>
                </c:pt>
                <c:pt idx="7788">
                  <c:v>0.31321700000000002</c:v>
                </c:pt>
                <c:pt idx="7789">
                  <c:v>0.31533699999999998</c:v>
                </c:pt>
                <c:pt idx="7790">
                  <c:v>0.31745800000000002</c:v>
                </c:pt>
                <c:pt idx="7791">
                  <c:v>0.31957799999999997</c:v>
                </c:pt>
                <c:pt idx="7792">
                  <c:v>0.32169999999999999</c:v>
                </c:pt>
                <c:pt idx="7793">
                  <c:v>0.32382100000000003</c:v>
                </c:pt>
                <c:pt idx="7794">
                  <c:v>0.32594299999999998</c:v>
                </c:pt>
                <c:pt idx="7795">
                  <c:v>0.32807500000000001</c:v>
                </c:pt>
                <c:pt idx="7796">
                  <c:v>0.33019700000000002</c:v>
                </c:pt>
                <c:pt idx="7797">
                  <c:v>0.33233000000000001</c:v>
                </c:pt>
                <c:pt idx="7798">
                  <c:v>0.33446300000000001</c:v>
                </c:pt>
                <c:pt idx="7799">
                  <c:v>0.336586</c:v>
                </c:pt>
                <c:pt idx="7800">
                  <c:v>0.33872999999999998</c:v>
                </c:pt>
                <c:pt idx="7801">
                  <c:v>0.340864</c:v>
                </c:pt>
                <c:pt idx="7802">
                  <c:v>0.342999</c:v>
                </c:pt>
                <c:pt idx="7803">
                  <c:v>0.34513300000000002</c:v>
                </c:pt>
                <c:pt idx="7804">
                  <c:v>0.34727799999999998</c:v>
                </c:pt>
                <c:pt idx="7805">
                  <c:v>0.34942400000000001</c:v>
                </c:pt>
                <c:pt idx="7806">
                  <c:v>0.35155900000000001</c:v>
                </c:pt>
                <c:pt idx="7807">
                  <c:v>0.35370499999999999</c:v>
                </c:pt>
                <c:pt idx="7808">
                  <c:v>0.35585099999999997</c:v>
                </c:pt>
                <c:pt idx="7809">
                  <c:v>0.35799799999999998</c:v>
                </c:pt>
                <c:pt idx="7810">
                  <c:v>0.36014499999999999</c:v>
                </c:pt>
                <c:pt idx="7811">
                  <c:v>0.36230200000000001</c:v>
                </c:pt>
                <c:pt idx="7812">
                  <c:v>0.36445</c:v>
                </c:pt>
                <c:pt idx="7813">
                  <c:v>0.36660700000000002</c:v>
                </c:pt>
                <c:pt idx="7814">
                  <c:v>0.36876599999999998</c:v>
                </c:pt>
                <c:pt idx="7815">
                  <c:v>0.37091400000000002</c:v>
                </c:pt>
                <c:pt idx="7816">
                  <c:v>0.37307299999999999</c:v>
                </c:pt>
                <c:pt idx="7817">
                  <c:v>0.37523200000000001</c:v>
                </c:pt>
                <c:pt idx="7818">
                  <c:v>0.37739099999999998</c:v>
                </c:pt>
                <c:pt idx="7819">
                  <c:v>0.37956099999999998</c:v>
                </c:pt>
                <c:pt idx="7820">
                  <c:v>0.38172099999999998</c:v>
                </c:pt>
                <c:pt idx="7821">
                  <c:v>0.38389200000000001</c:v>
                </c:pt>
                <c:pt idx="7822">
                  <c:v>0.38606299999999999</c:v>
                </c:pt>
                <c:pt idx="7823">
                  <c:v>0.38822400000000001</c:v>
                </c:pt>
                <c:pt idx="7824">
                  <c:v>0.39039499999999999</c:v>
                </c:pt>
                <c:pt idx="7825">
                  <c:v>0.392567</c:v>
                </c:pt>
                <c:pt idx="7826">
                  <c:v>0.39473900000000001</c:v>
                </c:pt>
                <c:pt idx="7827">
                  <c:v>0.39691100000000001</c:v>
                </c:pt>
                <c:pt idx="7828">
                  <c:v>0.39908300000000002</c:v>
                </c:pt>
                <c:pt idx="7829">
                  <c:v>0.40126699999999998</c:v>
                </c:pt>
                <c:pt idx="7830">
                  <c:v>0.40344000000000002</c:v>
                </c:pt>
                <c:pt idx="7831">
                  <c:v>0.40562399999999998</c:v>
                </c:pt>
                <c:pt idx="7832">
                  <c:v>0.407808</c:v>
                </c:pt>
                <c:pt idx="7833">
                  <c:v>0.40999200000000002</c:v>
                </c:pt>
                <c:pt idx="7834">
                  <c:v>0.41217599999999999</c:v>
                </c:pt>
                <c:pt idx="7835">
                  <c:v>0.41436099999999998</c:v>
                </c:pt>
                <c:pt idx="7836">
                  <c:v>0.41655700000000001</c:v>
                </c:pt>
                <c:pt idx="7837">
                  <c:v>0.418742</c:v>
                </c:pt>
                <c:pt idx="7838">
                  <c:v>0.42092800000000002</c:v>
                </c:pt>
                <c:pt idx="7839">
                  <c:v>0.423124</c:v>
                </c:pt>
                <c:pt idx="7840">
                  <c:v>0.42531099999999999</c:v>
                </c:pt>
                <c:pt idx="7841">
                  <c:v>0.42751800000000001</c:v>
                </c:pt>
                <c:pt idx="7842">
                  <c:v>0.42971500000000001</c:v>
                </c:pt>
                <c:pt idx="7843">
                  <c:v>0.43191299999999999</c:v>
                </c:pt>
                <c:pt idx="7844">
                  <c:v>0.43411</c:v>
                </c:pt>
                <c:pt idx="7845">
                  <c:v>0.436309</c:v>
                </c:pt>
                <c:pt idx="7846">
                  <c:v>0.43851699999999999</c:v>
                </c:pt>
                <c:pt idx="7847">
                  <c:v>0.440716</c:v>
                </c:pt>
                <c:pt idx="7848">
                  <c:v>0.44292500000000001</c:v>
                </c:pt>
                <c:pt idx="7849">
                  <c:v>0.44512400000000002</c:v>
                </c:pt>
                <c:pt idx="7850">
                  <c:v>0.44734499999999999</c:v>
                </c:pt>
                <c:pt idx="7851">
                  <c:v>0.449544</c:v>
                </c:pt>
                <c:pt idx="7852">
                  <c:v>0.45176500000000003</c:v>
                </c:pt>
                <c:pt idx="7853">
                  <c:v>0.45397599999999999</c:v>
                </c:pt>
                <c:pt idx="7854">
                  <c:v>0.45618700000000001</c:v>
                </c:pt>
                <c:pt idx="7855">
                  <c:v>0.45840799999999998</c:v>
                </c:pt>
                <c:pt idx="7856">
                  <c:v>0.46062999999999998</c:v>
                </c:pt>
                <c:pt idx="7857">
                  <c:v>0.46284199999999998</c:v>
                </c:pt>
                <c:pt idx="7858">
                  <c:v>0.46506500000000001</c:v>
                </c:pt>
                <c:pt idx="7859">
                  <c:v>0.46728700000000001</c:v>
                </c:pt>
                <c:pt idx="7860">
                  <c:v>0.46950999999999998</c:v>
                </c:pt>
                <c:pt idx="7861">
                  <c:v>0.47173399999999999</c:v>
                </c:pt>
                <c:pt idx="7862">
                  <c:v>0.473968</c:v>
                </c:pt>
                <c:pt idx="7863">
                  <c:v>0.476192</c:v>
                </c:pt>
                <c:pt idx="7864">
                  <c:v>0.47841600000000001</c:v>
                </c:pt>
                <c:pt idx="7865">
                  <c:v>0.48065099999999999</c:v>
                </c:pt>
                <c:pt idx="7866">
                  <c:v>0.48288599999999998</c:v>
                </c:pt>
                <c:pt idx="7867">
                  <c:v>0.48512100000000002</c:v>
                </c:pt>
                <c:pt idx="7868">
                  <c:v>0.48735699999999998</c:v>
                </c:pt>
                <c:pt idx="7869">
                  <c:v>0.489593</c:v>
                </c:pt>
                <c:pt idx="7870">
                  <c:v>0.49182900000000002</c:v>
                </c:pt>
                <c:pt idx="7871">
                  <c:v>0.49406600000000001</c:v>
                </c:pt>
                <c:pt idx="7872">
                  <c:v>0.496313</c:v>
                </c:pt>
                <c:pt idx="7873">
                  <c:v>0.49854999999999999</c:v>
                </c:pt>
                <c:pt idx="7874">
                  <c:v>0.50079799999999997</c:v>
                </c:pt>
                <c:pt idx="7875">
                  <c:v>0.50304599999999999</c:v>
                </c:pt>
                <c:pt idx="7876">
                  <c:v>0.50529500000000005</c:v>
                </c:pt>
                <c:pt idx="7877">
                  <c:v>0.507544</c:v>
                </c:pt>
                <c:pt idx="7878">
                  <c:v>0.50979300000000005</c:v>
                </c:pt>
                <c:pt idx="7879">
                  <c:v>0.512042</c:v>
                </c:pt>
                <c:pt idx="7880">
                  <c:v>0.51429100000000005</c:v>
                </c:pt>
                <c:pt idx="7881">
                  <c:v>0.51655200000000001</c:v>
                </c:pt>
                <c:pt idx="7882">
                  <c:v>0.51881200000000005</c:v>
                </c:pt>
                <c:pt idx="7883">
                  <c:v>0.52107300000000001</c:v>
                </c:pt>
                <c:pt idx="7884">
                  <c:v>0.52333399999999997</c:v>
                </c:pt>
                <c:pt idx="7885">
                  <c:v>0.52558499999999997</c:v>
                </c:pt>
                <c:pt idx="7886">
                  <c:v>0.52785700000000002</c:v>
                </c:pt>
                <c:pt idx="7887">
                  <c:v>0.53011900000000001</c:v>
                </c:pt>
                <c:pt idx="7888">
                  <c:v>0.53238099999999999</c:v>
                </c:pt>
                <c:pt idx="7889">
                  <c:v>0.53464400000000001</c:v>
                </c:pt>
                <c:pt idx="7890">
                  <c:v>0.53691699999999998</c:v>
                </c:pt>
                <c:pt idx="7891">
                  <c:v>0.53917999999999999</c:v>
                </c:pt>
                <c:pt idx="7892">
                  <c:v>0.54146399999999995</c:v>
                </c:pt>
                <c:pt idx="7893">
                  <c:v>0.54372799999999999</c:v>
                </c:pt>
                <c:pt idx="7894">
                  <c:v>0.54600199999999999</c:v>
                </c:pt>
                <c:pt idx="7895">
                  <c:v>0.54827700000000001</c:v>
                </c:pt>
                <c:pt idx="7896">
                  <c:v>0.550562</c:v>
                </c:pt>
                <c:pt idx="7897">
                  <c:v>0.55283800000000005</c:v>
                </c:pt>
                <c:pt idx="7898">
                  <c:v>0.55511299999999997</c:v>
                </c:pt>
                <c:pt idx="7899">
                  <c:v>0.55739899999999998</c:v>
                </c:pt>
                <c:pt idx="7900">
                  <c:v>0.55967599999999995</c:v>
                </c:pt>
                <c:pt idx="7901">
                  <c:v>0.56196199999999996</c:v>
                </c:pt>
                <c:pt idx="7902">
                  <c:v>0.56425999999999998</c:v>
                </c:pt>
                <c:pt idx="7903">
                  <c:v>0.56653699999999996</c:v>
                </c:pt>
                <c:pt idx="7904">
                  <c:v>0.568824</c:v>
                </c:pt>
                <c:pt idx="7905">
                  <c:v>0.57112300000000005</c:v>
                </c:pt>
                <c:pt idx="7906">
                  <c:v>0.573411</c:v>
                </c:pt>
                <c:pt idx="7907">
                  <c:v>0.57571000000000006</c:v>
                </c:pt>
                <c:pt idx="7908">
                  <c:v>0.57799900000000004</c:v>
                </c:pt>
                <c:pt idx="7909">
                  <c:v>0.58029799999999998</c:v>
                </c:pt>
                <c:pt idx="7910">
                  <c:v>0.58259799999999995</c:v>
                </c:pt>
                <c:pt idx="7911">
                  <c:v>0.58489800000000003</c:v>
                </c:pt>
                <c:pt idx="7912">
                  <c:v>0.58719900000000003</c:v>
                </c:pt>
                <c:pt idx="7913">
                  <c:v>0.58950000000000002</c:v>
                </c:pt>
                <c:pt idx="7914">
                  <c:v>0.59181099999999998</c:v>
                </c:pt>
                <c:pt idx="7915">
                  <c:v>0.59411199999999997</c:v>
                </c:pt>
                <c:pt idx="7916">
                  <c:v>0.596414</c:v>
                </c:pt>
                <c:pt idx="7917">
                  <c:v>0.59872599999999998</c:v>
                </c:pt>
                <c:pt idx="7918">
                  <c:v>0.60103899999999999</c:v>
                </c:pt>
                <c:pt idx="7919">
                  <c:v>0.60334100000000002</c:v>
                </c:pt>
                <c:pt idx="7920">
                  <c:v>0.60565400000000003</c:v>
                </c:pt>
                <c:pt idx="7921">
                  <c:v>0.60797800000000002</c:v>
                </c:pt>
                <c:pt idx="7922">
                  <c:v>0.61029199999999995</c:v>
                </c:pt>
                <c:pt idx="7923">
                  <c:v>0.61260599999999998</c:v>
                </c:pt>
                <c:pt idx="7924">
                  <c:v>0.61493100000000001</c:v>
                </c:pt>
                <c:pt idx="7925">
                  <c:v>0.61724500000000004</c:v>
                </c:pt>
                <c:pt idx="7926">
                  <c:v>0.61957099999999998</c:v>
                </c:pt>
                <c:pt idx="7927">
                  <c:v>0.621896</c:v>
                </c:pt>
                <c:pt idx="7928">
                  <c:v>0.62421199999999999</c:v>
                </c:pt>
                <c:pt idx="7929">
                  <c:v>0.62653800000000004</c:v>
                </c:pt>
                <c:pt idx="7930">
                  <c:v>0.62887499999999996</c:v>
                </c:pt>
                <c:pt idx="7931">
                  <c:v>0.63120200000000004</c:v>
                </c:pt>
                <c:pt idx="7932">
                  <c:v>0.63352900000000001</c:v>
                </c:pt>
                <c:pt idx="7933">
                  <c:v>0.63586699999999996</c:v>
                </c:pt>
                <c:pt idx="7934">
                  <c:v>0.63819400000000004</c:v>
                </c:pt>
                <c:pt idx="7935">
                  <c:v>0.64053300000000002</c:v>
                </c:pt>
                <c:pt idx="7936">
                  <c:v>0.64287099999999997</c:v>
                </c:pt>
                <c:pt idx="7937">
                  <c:v>0.64520999999999995</c:v>
                </c:pt>
                <c:pt idx="7938">
                  <c:v>0.64753899999999998</c:v>
                </c:pt>
                <c:pt idx="7939">
                  <c:v>0.64988900000000005</c:v>
                </c:pt>
                <c:pt idx="7940">
                  <c:v>0.65222899999999995</c:v>
                </c:pt>
                <c:pt idx="7941">
                  <c:v>0.65456899999999996</c:v>
                </c:pt>
                <c:pt idx="7942">
                  <c:v>0.65691999999999995</c:v>
                </c:pt>
                <c:pt idx="7943">
                  <c:v>0.65926099999999999</c:v>
                </c:pt>
                <c:pt idx="7944">
                  <c:v>0.66161300000000001</c:v>
                </c:pt>
                <c:pt idx="7945">
                  <c:v>0.663964</c:v>
                </c:pt>
                <c:pt idx="7946">
                  <c:v>0.66631600000000002</c:v>
                </c:pt>
                <c:pt idx="7947">
                  <c:v>0.66866899999999996</c:v>
                </c:pt>
                <c:pt idx="7948">
                  <c:v>0.67102099999999998</c:v>
                </c:pt>
                <c:pt idx="7949">
                  <c:v>0.67337400000000003</c:v>
                </c:pt>
                <c:pt idx="7950">
                  <c:v>0.67573799999999995</c:v>
                </c:pt>
                <c:pt idx="7951">
                  <c:v>0.67809200000000003</c:v>
                </c:pt>
                <c:pt idx="7952">
                  <c:v>0.68045599999999995</c:v>
                </c:pt>
                <c:pt idx="7953">
                  <c:v>0.68281000000000003</c:v>
                </c:pt>
                <c:pt idx="7954">
                  <c:v>0.68517499999999998</c:v>
                </c:pt>
                <c:pt idx="7955">
                  <c:v>0.68754000000000004</c:v>
                </c:pt>
                <c:pt idx="7956">
                  <c:v>0.68990600000000002</c:v>
                </c:pt>
                <c:pt idx="7957">
                  <c:v>0.69228199999999995</c:v>
                </c:pt>
                <c:pt idx="7958">
                  <c:v>0.69464800000000004</c:v>
                </c:pt>
                <c:pt idx="7959">
                  <c:v>0.69701400000000002</c:v>
                </c:pt>
                <c:pt idx="7960">
                  <c:v>0.69939099999999998</c:v>
                </c:pt>
                <c:pt idx="7961">
                  <c:v>0.70175799999999999</c:v>
                </c:pt>
                <c:pt idx="7962">
                  <c:v>0.70413599999999998</c:v>
                </c:pt>
                <c:pt idx="7963">
                  <c:v>0.70651399999999998</c:v>
                </c:pt>
                <c:pt idx="7964">
                  <c:v>0.70889199999999997</c:v>
                </c:pt>
                <c:pt idx="7965">
                  <c:v>0.71127099999999999</c:v>
                </c:pt>
                <c:pt idx="7966">
                  <c:v>0.71365000000000001</c:v>
                </c:pt>
                <c:pt idx="7967">
                  <c:v>0.71602900000000003</c:v>
                </c:pt>
                <c:pt idx="7968">
                  <c:v>0.71841900000000003</c:v>
                </c:pt>
                <c:pt idx="7969">
                  <c:v>0.72079899999999997</c:v>
                </c:pt>
                <c:pt idx="7970">
                  <c:v>0.72318899999999997</c:v>
                </c:pt>
                <c:pt idx="7971">
                  <c:v>0.72558</c:v>
                </c:pt>
                <c:pt idx="7972">
                  <c:v>0.72796099999999997</c:v>
                </c:pt>
                <c:pt idx="7973">
                  <c:v>0.730352</c:v>
                </c:pt>
                <c:pt idx="7974">
                  <c:v>0.73275500000000005</c:v>
                </c:pt>
                <c:pt idx="7975">
                  <c:v>0.73514699999999999</c:v>
                </c:pt>
                <c:pt idx="7976">
                  <c:v>0.73753899999999994</c:v>
                </c:pt>
                <c:pt idx="7977">
                  <c:v>0.73993200000000003</c:v>
                </c:pt>
                <c:pt idx="7978">
                  <c:v>0.74233499999999997</c:v>
                </c:pt>
                <c:pt idx="7979">
                  <c:v>0.74472799999999995</c:v>
                </c:pt>
                <c:pt idx="7980">
                  <c:v>0.747143</c:v>
                </c:pt>
                <c:pt idx="7981">
                  <c:v>0.74953599999999998</c:v>
                </c:pt>
                <c:pt idx="7982">
                  <c:v>0.75194099999999997</c:v>
                </c:pt>
                <c:pt idx="7983">
                  <c:v>0.75434599999999996</c:v>
                </c:pt>
                <c:pt idx="7984">
                  <c:v>0.75675099999999995</c:v>
                </c:pt>
                <c:pt idx="7985">
                  <c:v>0.75916700000000004</c:v>
                </c:pt>
                <c:pt idx="7986">
                  <c:v>0.76157300000000006</c:v>
                </c:pt>
                <c:pt idx="7987">
                  <c:v>0.76398900000000003</c:v>
                </c:pt>
                <c:pt idx="7988">
                  <c:v>0.76640600000000003</c:v>
                </c:pt>
                <c:pt idx="7989">
                  <c:v>0.76882300000000003</c:v>
                </c:pt>
                <c:pt idx="7990">
                  <c:v>0.77122999999999997</c:v>
                </c:pt>
                <c:pt idx="7991">
                  <c:v>0.773648</c:v>
                </c:pt>
                <c:pt idx="7992">
                  <c:v>0.77606600000000003</c:v>
                </c:pt>
                <c:pt idx="7993">
                  <c:v>0.77848399999999995</c:v>
                </c:pt>
                <c:pt idx="7994">
                  <c:v>0.780914</c:v>
                </c:pt>
                <c:pt idx="7995">
                  <c:v>0.78333299999999995</c:v>
                </c:pt>
                <c:pt idx="7996">
                  <c:v>0.78576199999999996</c:v>
                </c:pt>
                <c:pt idx="7997">
                  <c:v>0.78818200000000005</c:v>
                </c:pt>
                <c:pt idx="7998">
                  <c:v>0.79061199999999998</c:v>
                </c:pt>
                <c:pt idx="7999">
                  <c:v>0.79304300000000005</c:v>
                </c:pt>
                <c:pt idx="8000">
                  <c:v>0.79547400000000001</c:v>
                </c:pt>
                <c:pt idx="8001">
                  <c:v>0.79790499999999998</c:v>
                </c:pt>
                <c:pt idx="8002">
                  <c:v>0.80033600000000005</c:v>
                </c:pt>
                <c:pt idx="8003">
                  <c:v>0.80276800000000004</c:v>
                </c:pt>
                <c:pt idx="8004">
                  <c:v>0.80521100000000001</c:v>
                </c:pt>
                <c:pt idx="8005">
                  <c:v>0.80765399999999998</c:v>
                </c:pt>
                <c:pt idx="8006">
                  <c:v>0.810087</c:v>
                </c:pt>
                <c:pt idx="8007">
                  <c:v>0.81252999999999997</c:v>
                </c:pt>
                <c:pt idx="8008">
                  <c:v>0.81497399999999998</c:v>
                </c:pt>
                <c:pt idx="8009">
                  <c:v>0.81741799999999998</c:v>
                </c:pt>
                <c:pt idx="8010">
                  <c:v>0.81986199999999998</c:v>
                </c:pt>
                <c:pt idx="8011">
                  <c:v>0.82230700000000001</c:v>
                </c:pt>
                <c:pt idx="8012">
                  <c:v>0.82475200000000004</c:v>
                </c:pt>
                <c:pt idx="8013">
                  <c:v>0.82720800000000005</c:v>
                </c:pt>
                <c:pt idx="8014">
                  <c:v>0.82966399999999996</c:v>
                </c:pt>
                <c:pt idx="8015">
                  <c:v>0.83211000000000002</c:v>
                </c:pt>
                <c:pt idx="8016">
                  <c:v>0.83456699999999995</c:v>
                </c:pt>
                <c:pt idx="8017">
                  <c:v>0.83702399999999999</c:v>
                </c:pt>
                <c:pt idx="8018">
                  <c:v>0.83948100000000003</c:v>
                </c:pt>
                <c:pt idx="8019">
                  <c:v>0.84193899999999999</c:v>
                </c:pt>
                <c:pt idx="8020">
                  <c:v>0.84439699999999995</c:v>
                </c:pt>
                <c:pt idx="8021">
                  <c:v>0.84685500000000002</c:v>
                </c:pt>
                <c:pt idx="8022">
                  <c:v>0.84931400000000001</c:v>
                </c:pt>
                <c:pt idx="8023">
                  <c:v>0.85178299999999996</c:v>
                </c:pt>
                <c:pt idx="8024">
                  <c:v>0.85425300000000004</c:v>
                </c:pt>
                <c:pt idx="8025">
                  <c:v>0.85672199999999998</c:v>
                </c:pt>
                <c:pt idx="8026">
                  <c:v>0.85919299999999998</c:v>
                </c:pt>
                <c:pt idx="8027">
                  <c:v>0.86166299999999996</c:v>
                </c:pt>
                <c:pt idx="8028">
                  <c:v>0.86413399999999996</c:v>
                </c:pt>
                <c:pt idx="8029">
                  <c:v>0.86660499999999996</c:v>
                </c:pt>
                <c:pt idx="8030">
                  <c:v>0.86907699999999999</c:v>
                </c:pt>
                <c:pt idx="8031">
                  <c:v>0.87154900000000002</c:v>
                </c:pt>
                <c:pt idx="8032">
                  <c:v>0.874031</c:v>
                </c:pt>
                <c:pt idx="8033">
                  <c:v>0.87651400000000002</c:v>
                </c:pt>
                <c:pt idx="8034">
                  <c:v>0.87898699999999996</c:v>
                </c:pt>
                <c:pt idx="8035">
                  <c:v>0.88146999999999998</c:v>
                </c:pt>
                <c:pt idx="8036">
                  <c:v>0.88395400000000002</c:v>
                </c:pt>
                <c:pt idx="8037">
                  <c:v>0.88643799999999995</c:v>
                </c:pt>
                <c:pt idx="8038">
                  <c:v>0.88892300000000002</c:v>
                </c:pt>
                <c:pt idx="8039">
                  <c:v>0.89141800000000004</c:v>
                </c:pt>
                <c:pt idx="8040">
                  <c:v>0.893903</c:v>
                </c:pt>
                <c:pt idx="8041">
                  <c:v>0.89638799999999996</c:v>
                </c:pt>
                <c:pt idx="8042">
                  <c:v>0.89888400000000002</c:v>
                </c:pt>
                <c:pt idx="8043">
                  <c:v>0.90138099999999999</c:v>
                </c:pt>
                <c:pt idx="8044">
                  <c:v>0.90387700000000004</c:v>
                </c:pt>
                <c:pt idx="8045">
                  <c:v>0.90637400000000001</c:v>
                </c:pt>
                <c:pt idx="8046">
                  <c:v>0.90887200000000001</c:v>
                </c:pt>
                <c:pt idx="8047">
                  <c:v>0.91136899999999998</c:v>
                </c:pt>
                <c:pt idx="8048">
                  <c:v>0.91386699999999998</c:v>
                </c:pt>
                <c:pt idx="8049">
                  <c:v>0.91637599999999997</c:v>
                </c:pt>
                <c:pt idx="8050">
                  <c:v>0.918875</c:v>
                </c:pt>
                <c:pt idx="8051">
                  <c:v>0.92138399999999998</c:v>
                </c:pt>
                <c:pt idx="8052">
                  <c:v>0.92389399999999999</c:v>
                </c:pt>
                <c:pt idx="8053">
                  <c:v>0.92639300000000002</c:v>
                </c:pt>
                <c:pt idx="8054">
                  <c:v>0.92890399999999995</c:v>
                </c:pt>
                <c:pt idx="8055">
                  <c:v>0.93141399999999996</c:v>
                </c:pt>
                <c:pt idx="8056">
                  <c:v>0.93392500000000001</c:v>
                </c:pt>
                <c:pt idx="8057">
                  <c:v>0.93644700000000003</c:v>
                </c:pt>
                <c:pt idx="8058">
                  <c:v>0.93895899999999999</c:v>
                </c:pt>
                <c:pt idx="8059">
                  <c:v>0.94147099999999995</c:v>
                </c:pt>
                <c:pt idx="8060">
                  <c:v>0.94399299999999997</c:v>
                </c:pt>
                <c:pt idx="8061">
                  <c:v>0.94651600000000002</c:v>
                </c:pt>
                <c:pt idx="8062">
                  <c:v>0.94903899999999997</c:v>
                </c:pt>
                <c:pt idx="8063">
                  <c:v>0.95156300000000005</c:v>
                </c:pt>
                <c:pt idx="8064">
                  <c:v>0.95408700000000002</c:v>
                </c:pt>
                <c:pt idx="8065">
                  <c:v>0.95661099999999999</c:v>
                </c:pt>
                <c:pt idx="8066">
                  <c:v>0.95913599999999999</c:v>
                </c:pt>
                <c:pt idx="8067">
                  <c:v>0.96167100000000005</c:v>
                </c:pt>
                <c:pt idx="8068">
                  <c:v>0.96419600000000005</c:v>
                </c:pt>
                <c:pt idx="8069">
                  <c:v>0.96672199999999997</c:v>
                </c:pt>
                <c:pt idx="8070">
                  <c:v>0.96925799999999995</c:v>
                </c:pt>
                <c:pt idx="8071">
                  <c:v>0.97179499999999996</c:v>
                </c:pt>
                <c:pt idx="8072">
                  <c:v>0.97433199999999998</c:v>
                </c:pt>
                <c:pt idx="8073">
                  <c:v>0.976858</c:v>
                </c:pt>
                <c:pt idx="8074">
                  <c:v>0.979406</c:v>
                </c:pt>
                <c:pt idx="8075">
                  <c:v>0.98194400000000004</c:v>
                </c:pt>
                <c:pt idx="8076">
                  <c:v>0.98449299999999995</c:v>
                </c:pt>
                <c:pt idx="8077">
                  <c:v>0.98703099999999999</c:v>
                </c:pt>
                <c:pt idx="8078">
                  <c:v>0.98956999999999995</c:v>
                </c:pt>
                <c:pt idx="8079">
                  <c:v>0.99212</c:v>
                </c:pt>
                <c:pt idx="8080">
                  <c:v>0.99467000000000005</c:v>
                </c:pt>
                <c:pt idx="8081">
                  <c:v>0.99720900000000001</c:v>
                </c:pt>
                <c:pt idx="8082">
                  <c:v>0.99975999999999998</c:v>
                </c:pt>
                <c:pt idx="8083">
                  <c:v>1.0023200000000001</c:v>
                </c:pt>
                <c:pt idx="8084">
                  <c:v>1.0048699999999999</c:v>
                </c:pt>
                <c:pt idx="8085">
                  <c:v>1.00742</c:v>
                </c:pt>
                <c:pt idx="8086">
                  <c:v>1.0099800000000001</c:v>
                </c:pt>
                <c:pt idx="8087">
                  <c:v>1.01254</c:v>
                </c:pt>
                <c:pt idx="8088">
                  <c:v>1.0150999999999999</c:v>
                </c:pt>
                <c:pt idx="8089">
                  <c:v>1.01766</c:v>
                </c:pt>
                <c:pt idx="8090">
                  <c:v>1.0202199999999999</c:v>
                </c:pt>
                <c:pt idx="8091">
                  <c:v>1.02278</c:v>
                </c:pt>
                <c:pt idx="8092">
                  <c:v>1.02536</c:v>
                </c:pt>
                <c:pt idx="8093">
                  <c:v>1.0279100000000001</c:v>
                </c:pt>
                <c:pt idx="8094">
                  <c:v>1.0304899999999999</c:v>
                </c:pt>
                <c:pt idx="8095">
                  <c:v>1.03305</c:v>
                </c:pt>
                <c:pt idx="8096">
                  <c:v>1.0356300000000001</c:v>
                </c:pt>
                <c:pt idx="8097">
                  <c:v>1.0381899999999999</c:v>
                </c:pt>
                <c:pt idx="8098">
                  <c:v>1.04077</c:v>
                </c:pt>
                <c:pt idx="8099">
                  <c:v>1.04335</c:v>
                </c:pt>
                <c:pt idx="8100">
                  <c:v>1.04592</c:v>
                </c:pt>
                <c:pt idx="8101">
                  <c:v>1.0484899999999999</c:v>
                </c:pt>
                <c:pt idx="8102">
                  <c:v>1.05108</c:v>
                </c:pt>
                <c:pt idx="8103">
                  <c:v>1.05366</c:v>
                </c:pt>
                <c:pt idx="8104">
                  <c:v>1.0562400000000001</c:v>
                </c:pt>
                <c:pt idx="8105">
                  <c:v>1.0588200000000001</c:v>
                </c:pt>
                <c:pt idx="8106">
                  <c:v>1.0613999999999999</c:v>
                </c:pt>
                <c:pt idx="8107">
                  <c:v>1.06399</c:v>
                </c:pt>
                <c:pt idx="8108">
                  <c:v>1.0665800000000001</c:v>
                </c:pt>
                <c:pt idx="8109">
                  <c:v>1.06917</c:v>
                </c:pt>
                <c:pt idx="8110">
                  <c:v>1.0717699999999999</c:v>
                </c:pt>
                <c:pt idx="8111">
                  <c:v>1.07436</c:v>
                </c:pt>
                <c:pt idx="8112">
                  <c:v>1.0769500000000001</c:v>
                </c:pt>
                <c:pt idx="8113">
                  <c:v>1.0795399999999999</c:v>
                </c:pt>
                <c:pt idx="8114">
                  <c:v>1.0821400000000001</c:v>
                </c:pt>
                <c:pt idx="8115">
                  <c:v>1.08473</c:v>
                </c:pt>
                <c:pt idx="8116">
                  <c:v>1.08734</c:v>
                </c:pt>
                <c:pt idx="8117">
                  <c:v>1.0899399999999999</c:v>
                </c:pt>
                <c:pt idx="8118">
                  <c:v>1.0925499999999999</c:v>
                </c:pt>
                <c:pt idx="8119">
                  <c:v>1.0951500000000001</c:v>
                </c:pt>
                <c:pt idx="8120">
                  <c:v>1.09775</c:v>
                </c:pt>
                <c:pt idx="8121">
                  <c:v>1.10036</c:v>
                </c:pt>
                <c:pt idx="8122">
                  <c:v>1.1029599999999999</c:v>
                </c:pt>
                <c:pt idx="8123">
                  <c:v>1.10558</c:v>
                </c:pt>
                <c:pt idx="8124">
                  <c:v>1.10819</c:v>
                </c:pt>
                <c:pt idx="8125">
                  <c:v>1.1108</c:v>
                </c:pt>
                <c:pt idx="8126">
                  <c:v>1.1134200000000001</c:v>
                </c:pt>
                <c:pt idx="8127">
                  <c:v>1.1160399999999999</c:v>
                </c:pt>
                <c:pt idx="8128">
                  <c:v>1.1186499999999999</c:v>
                </c:pt>
                <c:pt idx="8129">
                  <c:v>1.1212599999999999</c:v>
                </c:pt>
                <c:pt idx="8130">
                  <c:v>1.1238900000000001</c:v>
                </c:pt>
                <c:pt idx="8131">
                  <c:v>1.1265099999999999</c:v>
                </c:pt>
                <c:pt idx="8132">
                  <c:v>1.12913</c:v>
                </c:pt>
                <c:pt idx="8133">
                  <c:v>1.1317600000000001</c:v>
                </c:pt>
                <c:pt idx="8134">
                  <c:v>1.1343799999999999</c:v>
                </c:pt>
                <c:pt idx="8135">
                  <c:v>1.1370100000000001</c:v>
                </c:pt>
                <c:pt idx="8136">
                  <c:v>1.13964</c:v>
                </c:pt>
                <c:pt idx="8137">
                  <c:v>1.1422600000000001</c:v>
                </c:pt>
                <c:pt idx="8138">
                  <c:v>1.1449</c:v>
                </c:pt>
                <c:pt idx="8139">
                  <c:v>1.1475299999999999</c:v>
                </c:pt>
                <c:pt idx="8140">
                  <c:v>1.1501699999999999</c:v>
                </c:pt>
                <c:pt idx="8141">
                  <c:v>1.1528</c:v>
                </c:pt>
                <c:pt idx="8142">
                  <c:v>1.15544</c:v>
                </c:pt>
                <c:pt idx="8143">
                  <c:v>1.1580699999999999</c:v>
                </c:pt>
                <c:pt idx="8144">
                  <c:v>1.16072</c:v>
                </c:pt>
                <c:pt idx="8145">
                  <c:v>1.1633500000000001</c:v>
                </c:pt>
                <c:pt idx="8146">
                  <c:v>1.1659999999999999</c:v>
                </c:pt>
                <c:pt idx="8147">
                  <c:v>1.1686399999999999</c:v>
                </c:pt>
                <c:pt idx="8148">
                  <c:v>1.1712899999999999</c:v>
                </c:pt>
                <c:pt idx="8149">
                  <c:v>1.17394</c:v>
                </c:pt>
                <c:pt idx="8150">
                  <c:v>1.17659</c:v>
                </c:pt>
                <c:pt idx="8151">
                  <c:v>1.17923</c:v>
                </c:pt>
                <c:pt idx="8152">
                  <c:v>1.1818900000000001</c:v>
                </c:pt>
                <c:pt idx="8153">
                  <c:v>1.1845399999999999</c:v>
                </c:pt>
                <c:pt idx="8154">
                  <c:v>1.1872</c:v>
                </c:pt>
                <c:pt idx="8155">
                  <c:v>1.1898500000000001</c:v>
                </c:pt>
                <c:pt idx="8156">
                  <c:v>1.19251</c:v>
                </c:pt>
                <c:pt idx="8157">
                  <c:v>1.1951700000000001</c:v>
                </c:pt>
                <c:pt idx="8158">
                  <c:v>1.19783</c:v>
                </c:pt>
                <c:pt idx="8159">
                  <c:v>1.2004900000000001</c:v>
                </c:pt>
                <c:pt idx="8160">
                  <c:v>1.20316</c:v>
                </c:pt>
                <c:pt idx="8161">
                  <c:v>1.2058199999999999</c:v>
                </c:pt>
                <c:pt idx="8162">
                  <c:v>1.2084900000000001</c:v>
                </c:pt>
                <c:pt idx="8163">
                  <c:v>1.2111499999999999</c:v>
                </c:pt>
                <c:pt idx="8164">
                  <c:v>1.2138199999999999</c:v>
                </c:pt>
                <c:pt idx="8165">
                  <c:v>1.2164900000000001</c:v>
                </c:pt>
                <c:pt idx="8166">
                  <c:v>1.2191700000000001</c:v>
                </c:pt>
                <c:pt idx="8167">
                  <c:v>1.22184</c:v>
                </c:pt>
                <c:pt idx="8168">
                  <c:v>1.22451</c:v>
                </c:pt>
                <c:pt idx="8169">
                  <c:v>1.2271799999999999</c:v>
                </c:pt>
                <c:pt idx="8170">
                  <c:v>1.22987</c:v>
                </c:pt>
                <c:pt idx="8171">
                  <c:v>1.23254</c:v>
                </c:pt>
                <c:pt idx="8172">
                  <c:v>1.2352099999999999</c:v>
                </c:pt>
                <c:pt idx="8173">
                  <c:v>1.2379100000000001</c:v>
                </c:pt>
                <c:pt idx="8174">
                  <c:v>1.24058</c:v>
                </c:pt>
                <c:pt idx="8175">
                  <c:v>1.2432700000000001</c:v>
                </c:pt>
                <c:pt idx="8176">
                  <c:v>1.24596</c:v>
                </c:pt>
                <c:pt idx="8177">
                  <c:v>1.24864</c:v>
                </c:pt>
                <c:pt idx="8178">
                  <c:v>1.2513399999999999</c:v>
                </c:pt>
                <c:pt idx="8179">
                  <c:v>1.25403</c:v>
                </c:pt>
                <c:pt idx="8180">
                  <c:v>1.25671</c:v>
                </c:pt>
                <c:pt idx="8181">
                  <c:v>1.2594099999999999</c:v>
                </c:pt>
                <c:pt idx="8182">
                  <c:v>1.2621100000000001</c:v>
                </c:pt>
                <c:pt idx="8183">
                  <c:v>1.2647999999999999</c:v>
                </c:pt>
                <c:pt idx="8184">
                  <c:v>1.2675000000000001</c:v>
                </c:pt>
                <c:pt idx="8185">
                  <c:v>1.2702</c:v>
                </c:pt>
                <c:pt idx="8186">
                  <c:v>1.2728999999999999</c:v>
                </c:pt>
                <c:pt idx="8187">
                  <c:v>1.2756000000000001</c:v>
                </c:pt>
                <c:pt idx="8188">
                  <c:v>1.2783</c:v>
                </c:pt>
                <c:pt idx="8189">
                  <c:v>1.28101</c:v>
                </c:pt>
                <c:pt idx="8190">
                  <c:v>1.28372</c:v>
                </c:pt>
                <c:pt idx="8191">
                  <c:v>1.2864199999999999</c:v>
                </c:pt>
                <c:pt idx="8192">
                  <c:v>1.2891300000000001</c:v>
                </c:pt>
                <c:pt idx="8193">
                  <c:v>1.2918400000000001</c:v>
                </c:pt>
                <c:pt idx="8194">
                  <c:v>1.2945500000000001</c:v>
                </c:pt>
                <c:pt idx="8195">
                  <c:v>1.2972699999999999</c:v>
                </c:pt>
                <c:pt idx="8196">
                  <c:v>1.2999799999999999</c:v>
                </c:pt>
                <c:pt idx="8197">
                  <c:v>1.3027</c:v>
                </c:pt>
                <c:pt idx="8198">
                  <c:v>1.30541</c:v>
                </c:pt>
                <c:pt idx="8199">
                  <c:v>1.3081400000000001</c:v>
                </c:pt>
                <c:pt idx="8200">
                  <c:v>1.3108500000000001</c:v>
                </c:pt>
                <c:pt idx="8201">
                  <c:v>1.31358</c:v>
                </c:pt>
                <c:pt idx="8202">
                  <c:v>1.3163</c:v>
                </c:pt>
                <c:pt idx="8203">
                  <c:v>1.3190299999999999</c:v>
                </c:pt>
                <c:pt idx="8204">
                  <c:v>1.32176</c:v>
                </c:pt>
                <c:pt idx="8205">
                  <c:v>1.3244800000000001</c:v>
                </c:pt>
                <c:pt idx="8206">
                  <c:v>1.32721</c:v>
                </c:pt>
                <c:pt idx="8207">
                  <c:v>1.3299399999999999</c:v>
                </c:pt>
                <c:pt idx="8208">
                  <c:v>1.33267</c:v>
                </c:pt>
                <c:pt idx="8209">
                  <c:v>1.3353900000000001</c:v>
                </c:pt>
                <c:pt idx="8210">
                  <c:v>1.33813</c:v>
                </c:pt>
                <c:pt idx="8211">
                  <c:v>1.34087</c:v>
                </c:pt>
                <c:pt idx="8212">
                  <c:v>1.34361</c:v>
                </c:pt>
                <c:pt idx="8213">
                  <c:v>1.3463499999999999</c:v>
                </c:pt>
                <c:pt idx="8214">
                  <c:v>1.3490899999999999</c:v>
                </c:pt>
                <c:pt idx="8215">
                  <c:v>1.3518300000000001</c:v>
                </c:pt>
                <c:pt idx="8216">
                  <c:v>1.3545799999999999</c:v>
                </c:pt>
                <c:pt idx="8217">
                  <c:v>1.3573299999999999</c:v>
                </c:pt>
                <c:pt idx="8218">
                  <c:v>1.36006</c:v>
                </c:pt>
                <c:pt idx="8219">
                  <c:v>1.3628100000000001</c:v>
                </c:pt>
                <c:pt idx="8220">
                  <c:v>1.36557</c:v>
                </c:pt>
                <c:pt idx="8221">
                  <c:v>1.36832</c:v>
                </c:pt>
                <c:pt idx="8222">
                  <c:v>1.3710599999999999</c:v>
                </c:pt>
                <c:pt idx="8223">
                  <c:v>1.37382</c:v>
                </c:pt>
                <c:pt idx="8224">
                  <c:v>1.3765700000000001</c:v>
                </c:pt>
                <c:pt idx="8225">
                  <c:v>1.3793200000000001</c:v>
                </c:pt>
                <c:pt idx="8226">
                  <c:v>1.38209</c:v>
                </c:pt>
                <c:pt idx="8227">
                  <c:v>1.3848499999999999</c:v>
                </c:pt>
                <c:pt idx="8228">
                  <c:v>1.3875999999999999</c:v>
                </c:pt>
                <c:pt idx="8229">
                  <c:v>1.3903700000000001</c:v>
                </c:pt>
                <c:pt idx="8230">
                  <c:v>1.39314</c:v>
                </c:pt>
                <c:pt idx="8231">
                  <c:v>1.3958999999999999</c:v>
                </c:pt>
                <c:pt idx="8232">
                  <c:v>1.39866</c:v>
                </c:pt>
                <c:pt idx="8233">
                  <c:v>1.40144</c:v>
                </c:pt>
                <c:pt idx="8234">
                  <c:v>1.4041999999999999</c:v>
                </c:pt>
                <c:pt idx="8235">
                  <c:v>1.4069700000000001</c:v>
                </c:pt>
                <c:pt idx="8236">
                  <c:v>1.40974</c:v>
                </c:pt>
                <c:pt idx="8237">
                  <c:v>1.41252</c:v>
                </c:pt>
                <c:pt idx="8238">
                  <c:v>1.4152899999999999</c:v>
                </c:pt>
                <c:pt idx="8239">
                  <c:v>1.4180699999999999</c:v>
                </c:pt>
                <c:pt idx="8240">
                  <c:v>1.4208400000000001</c:v>
                </c:pt>
                <c:pt idx="8241">
                  <c:v>1.42363</c:v>
                </c:pt>
                <c:pt idx="8242">
                  <c:v>1.42641</c:v>
                </c:pt>
                <c:pt idx="8243">
                  <c:v>1.42919</c:v>
                </c:pt>
                <c:pt idx="8244">
                  <c:v>1.43197</c:v>
                </c:pt>
                <c:pt idx="8245">
                  <c:v>1.43475</c:v>
                </c:pt>
                <c:pt idx="8246">
                  <c:v>1.4375500000000001</c:v>
                </c:pt>
                <c:pt idx="8247">
                  <c:v>1.4403300000000001</c:v>
                </c:pt>
                <c:pt idx="8248">
                  <c:v>1.44312</c:v>
                </c:pt>
                <c:pt idx="8249">
                  <c:v>1.44591</c:v>
                </c:pt>
                <c:pt idx="8250">
                  <c:v>1.4487000000000001</c:v>
                </c:pt>
                <c:pt idx="8251">
                  <c:v>1.4514899999999999</c:v>
                </c:pt>
                <c:pt idx="8252">
                  <c:v>1.4542900000000001</c:v>
                </c:pt>
                <c:pt idx="8253">
                  <c:v>1.45709</c:v>
                </c:pt>
                <c:pt idx="8254">
                  <c:v>1.45987</c:v>
                </c:pt>
                <c:pt idx="8255">
                  <c:v>1.46268</c:v>
                </c:pt>
                <c:pt idx="8256">
                  <c:v>1.4654799999999999</c:v>
                </c:pt>
                <c:pt idx="8257">
                  <c:v>1.4682900000000001</c:v>
                </c:pt>
                <c:pt idx="8258">
                  <c:v>1.4710799999999999</c:v>
                </c:pt>
                <c:pt idx="8259">
                  <c:v>1.4738899999999999</c:v>
                </c:pt>
                <c:pt idx="8260">
                  <c:v>1.4766999999999999</c:v>
                </c:pt>
                <c:pt idx="8261">
                  <c:v>1.4795</c:v>
                </c:pt>
                <c:pt idx="8262">
                  <c:v>1.4823200000000001</c:v>
                </c:pt>
                <c:pt idx="8263">
                  <c:v>1.4851300000000001</c:v>
                </c:pt>
                <c:pt idx="8264">
                  <c:v>1.48794</c:v>
                </c:pt>
                <c:pt idx="8265">
                  <c:v>1.49075</c:v>
                </c:pt>
                <c:pt idx="8266">
                  <c:v>1.49356</c:v>
                </c:pt>
                <c:pt idx="8267">
                  <c:v>1.49638</c:v>
                </c:pt>
                <c:pt idx="8268">
                  <c:v>1.49919</c:v>
                </c:pt>
                <c:pt idx="8269">
                  <c:v>1.5020199999999999</c:v>
                </c:pt>
                <c:pt idx="8270">
                  <c:v>1.50484</c:v>
                </c:pt>
                <c:pt idx="8271">
                  <c:v>1.50766</c:v>
                </c:pt>
                <c:pt idx="8272">
                  <c:v>1.51048</c:v>
                </c:pt>
                <c:pt idx="8273">
                  <c:v>1.5133099999999999</c:v>
                </c:pt>
                <c:pt idx="8274">
                  <c:v>1.51613</c:v>
                </c:pt>
                <c:pt idx="8275">
                  <c:v>1.5189600000000001</c:v>
                </c:pt>
                <c:pt idx="8276">
                  <c:v>1.5217799999999999</c:v>
                </c:pt>
                <c:pt idx="8277">
                  <c:v>1.5246200000000001</c:v>
                </c:pt>
                <c:pt idx="8278">
                  <c:v>1.5274399999999999</c:v>
                </c:pt>
                <c:pt idx="8279">
                  <c:v>1.5302899999999999</c:v>
                </c:pt>
                <c:pt idx="8280">
                  <c:v>1.53312</c:v>
                </c:pt>
                <c:pt idx="8281">
                  <c:v>1.5359499999999999</c:v>
                </c:pt>
                <c:pt idx="8282">
                  <c:v>1.5387900000000001</c:v>
                </c:pt>
                <c:pt idx="8283">
                  <c:v>1.5416300000000001</c:v>
                </c:pt>
                <c:pt idx="8284">
                  <c:v>1.5444599999999999</c:v>
                </c:pt>
                <c:pt idx="8285">
                  <c:v>1.54731</c:v>
                </c:pt>
                <c:pt idx="8286">
                  <c:v>1.5501499999999999</c:v>
                </c:pt>
                <c:pt idx="8287">
                  <c:v>1.5529999999999999</c:v>
                </c:pt>
                <c:pt idx="8288">
                  <c:v>1.5558399999999999</c:v>
                </c:pt>
                <c:pt idx="8289">
                  <c:v>1.5586899999999999</c:v>
                </c:pt>
                <c:pt idx="8290">
                  <c:v>1.5615399999999999</c:v>
                </c:pt>
                <c:pt idx="8291">
                  <c:v>1.5643899999999999</c:v>
                </c:pt>
                <c:pt idx="8292">
                  <c:v>1.56724</c:v>
                </c:pt>
                <c:pt idx="8293">
                  <c:v>1.5701000000000001</c:v>
                </c:pt>
                <c:pt idx="8294">
                  <c:v>1.5729500000000001</c:v>
                </c:pt>
                <c:pt idx="8295">
                  <c:v>1.5758000000000001</c:v>
                </c:pt>
                <c:pt idx="8296">
                  <c:v>1.57866</c:v>
                </c:pt>
                <c:pt idx="8297">
                  <c:v>1.5815300000000001</c:v>
                </c:pt>
                <c:pt idx="8298">
                  <c:v>1.5843799999999999</c:v>
                </c:pt>
                <c:pt idx="8299">
                  <c:v>1.58724</c:v>
                </c:pt>
                <c:pt idx="8300">
                  <c:v>1.5901000000000001</c:v>
                </c:pt>
                <c:pt idx="8301">
                  <c:v>1.59297</c:v>
                </c:pt>
                <c:pt idx="8302">
                  <c:v>1.5958300000000001</c:v>
                </c:pt>
                <c:pt idx="8303">
                  <c:v>1.5987100000000001</c:v>
                </c:pt>
                <c:pt idx="8304">
                  <c:v>1.6015699999999999</c:v>
                </c:pt>
                <c:pt idx="8305">
                  <c:v>1.6044400000000001</c:v>
                </c:pt>
                <c:pt idx="8306">
                  <c:v>1.6073200000000001</c:v>
                </c:pt>
                <c:pt idx="8307">
                  <c:v>1.6101799999999999</c:v>
                </c:pt>
                <c:pt idx="8308">
                  <c:v>1.6130599999999999</c:v>
                </c:pt>
                <c:pt idx="8309">
                  <c:v>1.6159399999999999</c:v>
                </c:pt>
                <c:pt idx="8310">
                  <c:v>1.6188199999999999</c:v>
                </c:pt>
                <c:pt idx="8311">
                  <c:v>1.6216900000000001</c:v>
                </c:pt>
                <c:pt idx="8312">
                  <c:v>1.62456</c:v>
                </c:pt>
                <c:pt idx="8313">
                  <c:v>1.62744</c:v>
                </c:pt>
                <c:pt idx="8314">
                  <c:v>1.6303399999999999</c:v>
                </c:pt>
                <c:pt idx="8315">
                  <c:v>1.63323</c:v>
                </c:pt>
                <c:pt idx="8316">
                  <c:v>1.63611</c:v>
                </c:pt>
                <c:pt idx="8317">
                  <c:v>1.6389899999999999</c:v>
                </c:pt>
                <c:pt idx="8318">
                  <c:v>1.64188</c:v>
                </c:pt>
                <c:pt idx="8319">
                  <c:v>1.6447700000000001</c:v>
                </c:pt>
                <c:pt idx="8320">
                  <c:v>1.6476599999999999</c:v>
                </c:pt>
                <c:pt idx="8321">
                  <c:v>1.65055</c:v>
                </c:pt>
                <c:pt idx="8322">
                  <c:v>1.6534500000000001</c:v>
                </c:pt>
                <c:pt idx="8323">
                  <c:v>1.6563399999999999</c:v>
                </c:pt>
                <c:pt idx="8324">
                  <c:v>1.65924</c:v>
                </c:pt>
                <c:pt idx="8325">
                  <c:v>1.6621300000000001</c:v>
                </c:pt>
                <c:pt idx="8326">
                  <c:v>1.6650400000000001</c:v>
                </c:pt>
                <c:pt idx="8327">
                  <c:v>1.6679299999999999</c:v>
                </c:pt>
                <c:pt idx="8328">
                  <c:v>1.6708400000000001</c:v>
                </c:pt>
                <c:pt idx="8329">
                  <c:v>1.6737500000000001</c:v>
                </c:pt>
                <c:pt idx="8330">
                  <c:v>1.67665</c:v>
                </c:pt>
                <c:pt idx="8331">
                  <c:v>1.6795599999999999</c:v>
                </c:pt>
                <c:pt idx="8332">
                  <c:v>1.6824699999999999</c:v>
                </c:pt>
                <c:pt idx="8333">
                  <c:v>1.6853800000000001</c:v>
                </c:pt>
                <c:pt idx="8334">
                  <c:v>1.68828</c:v>
                </c:pt>
                <c:pt idx="8335">
                  <c:v>1.6912</c:v>
                </c:pt>
                <c:pt idx="8336">
                  <c:v>1.69411</c:v>
                </c:pt>
                <c:pt idx="8337">
                  <c:v>1.69702</c:v>
                </c:pt>
                <c:pt idx="8338">
                  <c:v>1.69994</c:v>
                </c:pt>
                <c:pt idx="8339">
                  <c:v>1.70286</c:v>
                </c:pt>
                <c:pt idx="8340">
                  <c:v>1.7057800000000001</c:v>
                </c:pt>
                <c:pt idx="8341">
                  <c:v>1.7087000000000001</c:v>
                </c:pt>
                <c:pt idx="8342">
                  <c:v>1.7116199999999999</c:v>
                </c:pt>
                <c:pt idx="8343">
                  <c:v>1.71455</c:v>
                </c:pt>
                <c:pt idx="8344">
                  <c:v>1.7174700000000001</c:v>
                </c:pt>
                <c:pt idx="8345">
                  <c:v>1.7203999999999999</c:v>
                </c:pt>
                <c:pt idx="8346">
                  <c:v>1.72332</c:v>
                </c:pt>
                <c:pt idx="8347">
                  <c:v>1.7262500000000001</c:v>
                </c:pt>
                <c:pt idx="8348">
                  <c:v>1.7291799999999999</c:v>
                </c:pt>
                <c:pt idx="8349">
                  <c:v>1.7321200000000001</c:v>
                </c:pt>
                <c:pt idx="8350">
                  <c:v>1.73505</c:v>
                </c:pt>
                <c:pt idx="8351">
                  <c:v>1.7379899999999999</c:v>
                </c:pt>
                <c:pt idx="8352">
                  <c:v>1.74092</c:v>
                </c:pt>
                <c:pt idx="8353">
                  <c:v>1.74386</c:v>
                </c:pt>
                <c:pt idx="8354">
                  <c:v>1.7467900000000001</c:v>
                </c:pt>
                <c:pt idx="8355">
                  <c:v>1.7497400000000001</c:v>
                </c:pt>
                <c:pt idx="8356">
                  <c:v>1.7526900000000001</c:v>
                </c:pt>
                <c:pt idx="8357">
                  <c:v>1.75563</c:v>
                </c:pt>
                <c:pt idx="8358">
                  <c:v>1.75857</c:v>
                </c:pt>
                <c:pt idx="8359">
                  <c:v>1.7615099999999999</c:v>
                </c:pt>
                <c:pt idx="8360">
                  <c:v>1.7644599999999999</c:v>
                </c:pt>
                <c:pt idx="8361">
                  <c:v>1.7674099999999999</c:v>
                </c:pt>
                <c:pt idx="8362">
                  <c:v>1.7703599999999999</c:v>
                </c:pt>
                <c:pt idx="8363">
                  <c:v>1.77332</c:v>
                </c:pt>
                <c:pt idx="8364">
                  <c:v>1.77626</c:v>
                </c:pt>
                <c:pt idx="8365">
                  <c:v>1.77922</c:v>
                </c:pt>
                <c:pt idx="8366">
                  <c:v>1.78217</c:v>
                </c:pt>
                <c:pt idx="8367">
                  <c:v>1.7851399999999999</c:v>
                </c:pt>
                <c:pt idx="8368">
                  <c:v>1.7881</c:v>
                </c:pt>
                <c:pt idx="8369">
                  <c:v>1.79105</c:v>
                </c:pt>
                <c:pt idx="8370">
                  <c:v>1.7940100000000001</c:v>
                </c:pt>
                <c:pt idx="8371">
                  <c:v>1.79698</c:v>
                </c:pt>
                <c:pt idx="8372">
                  <c:v>1.7999400000000001</c:v>
                </c:pt>
                <c:pt idx="8373">
                  <c:v>1.8028999999999999</c:v>
                </c:pt>
                <c:pt idx="8374">
                  <c:v>1.8058700000000001</c:v>
                </c:pt>
                <c:pt idx="8375">
                  <c:v>1.80884</c:v>
                </c:pt>
                <c:pt idx="8376">
                  <c:v>1.8118099999999999</c:v>
                </c:pt>
                <c:pt idx="8377">
                  <c:v>1.8147899999999999</c:v>
                </c:pt>
                <c:pt idx="8378">
                  <c:v>1.81776</c:v>
                </c:pt>
                <c:pt idx="8379">
                  <c:v>1.82074</c:v>
                </c:pt>
                <c:pt idx="8380">
                  <c:v>1.8237099999999999</c:v>
                </c:pt>
                <c:pt idx="8381">
                  <c:v>1.8266800000000001</c:v>
                </c:pt>
                <c:pt idx="8382">
                  <c:v>1.8296600000000001</c:v>
                </c:pt>
                <c:pt idx="8383">
                  <c:v>1.8326499999999999</c:v>
                </c:pt>
                <c:pt idx="8384">
                  <c:v>1.8356300000000001</c:v>
                </c:pt>
                <c:pt idx="8385">
                  <c:v>1.8386100000000001</c:v>
                </c:pt>
                <c:pt idx="8386">
                  <c:v>1.8415999999999999</c:v>
                </c:pt>
                <c:pt idx="8387">
                  <c:v>1.8445800000000001</c:v>
                </c:pt>
                <c:pt idx="8388">
                  <c:v>1.8475699999999999</c:v>
                </c:pt>
                <c:pt idx="8389">
                  <c:v>1.85056</c:v>
                </c:pt>
                <c:pt idx="8390">
                  <c:v>1.85354</c:v>
                </c:pt>
                <c:pt idx="8391">
                  <c:v>1.85653</c:v>
                </c:pt>
                <c:pt idx="8392">
                  <c:v>1.8595200000000001</c:v>
                </c:pt>
                <c:pt idx="8393">
                  <c:v>1.86252</c:v>
                </c:pt>
                <c:pt idx="8394">
                  <c:v>1.86551</c:v>
                </c:pt>
                <c:pt idx="8395">
                  <c:v>1.8685099999999999</c:v>
                </c:pt>
                <c:pt idx="8396">
                  <c:v>1.87151</c:v>
                </c:pt>
                <c:pt idx="8397">
                  <c:v>1.8745099999999999</c:v>
                </c:pt>
                <c:pt idx="8398">
                  <c:v>1.8774999999999999</c:v>
                </c:pt>
                <c:pt idx="8399">
                  <c:v>1.8805099999999999</c:v>
                </c:pt>
                <c:pt idx="8400">
                  <c:v>1.8835200000000001</c:v>
                </c:pt>
                <c:pt idx="8401">
                  <c:v>1.88652</c:v>
                </c:pt>
                <c:pt idx="8402">
                  <c:v>1.8895299999999999</c:v>
                </c:pt>
                <c:pt idx="8403">
                  <c:v>1.89253</c:v>
                </c:pt>
                <c:pt idx="8404">
                  <c:v>1.89554</c:v>
                </c:pt>
                <c:pt idx="8405">
                  <c:v>1.89855</c:v>
                </c:pt>
                <c:pt idx="8406">
                  <c:v>1.90157</c:v>
                </c:pt>
                <c:pt idx="8407">
                  <c:v>1.90459</c:v>
                </c:pt>
                <c:pt idx="8408">
                  <c:v>1.9075899999999999</c:v>
                </c:pt>
                <c:pt idx="8409">
                  <c:v>1.9106099999999999</c:v>
                </c:pt>
                <c:pt idx="8410">
                  <c:v>1.9136299999999999</c:v>
                </c:pt>
                <c:pt idx="8411">
                  <c:v>1.91665</c:v>
                </c:pt>
                <c:pt idx="8412">
                  <c:v>1.91967</c:v>
                </c:pt>
                <c:pt idx="8413">
                  <c:v>1.9226799999999999</c:v>
                </c:pt>
                <c:pt idx="8414">
                  <c:v>1.92571</c:v>
                </c:pt>
                <c:pt idx="8415">
                  <c:v>1.9287399999999999</c:v>
                </c:pt>
                <c:pt idx="8416">
                  <c:v>1.93177</c:v>
                </c:pt>
                <c:pt idx="8417">
                  <c:v>1.93479</c:v>
                </c:pt>
                <c:pt idx="8418">
                  <c:v>1.93781</c:v>
                </c:pt>
                <c:pt idx="8419">
                  <c:v>1.94085</c:v>
                </c:pt>
                <c:pt idx="8420">
                  <c:v>1.9438800000000001</c:v>
                </c:pt>
                <c:pt idx="8421">
                  <c:v>1.94692</c:v>
                </c:pt>
                <c:pt idx="8422">
                  <c:v>1.9499500000000001</c:v>
                </c:pt>
                <c:pt idx="8423">
                  <c:v>1.9529799999999999</c:v>
                </c:pt>
                <c:pt idx="8424">
                  <c:v>1.9560200000000001</c:v>
                </c:pt>
                <c:pt idx="8425">
                  <c:v>1.9590700000000001</c:v>
                </c:pt>
                <c:pt idx="8426">
                  <c:v>1.9621</c:v>
                </c:pt>
                <c:pt idx="8427">
                  <c:v>1.9651400000000001</c:v>
                </c:pt>
                <c:pt idx="8428">
                  <c:v>1.9681900000000001</c:v>
                </c:pt>
                <c:pt idx="8429">
                  <c:v>1.97123</c:v>
                </c:pt>
                <c:pt idx="8430">
                  <c:v>1.97427</c:v>
                </c:pt>
                <c:pt idx="8431">
                  <c:v>1.97732</c:v>
                </c:pt>
                <c:pt idx="8432">
                  <c:v>1.98037</c:v>
                </c:pt>
                <c:pt idx="8433">
                  <c:v>1.98342</c:v>
                </c:pt>
                <c:pt idx="8434">
                  <c:v>1.98647</c:v>
                </c:pt>
                <c:pt idx="8435">
                  <c:v>1.98952</c:v>
                </c:pt>
                <c:pt idx="8436">
                  <c:v>1.99258</c:v>
                </c:pt>
                <c:pt idx="8437">
                  <c:v>1.99563</c:v>
                </c:pt>
                <c:pt idx="8438">
                  <c:v>1.9986900000000001</c:v>
                </c:pt>
                <c:pt idx="8439">
                  <c:v>2.0017399999999999</c:v>
                </c:pt>
                <c:pt idx="8440">
                  <c:v>2.0047999999999999</c:v>
                </c:pt>
                <c:pt idx="8441">
                  <c:v>2.00787</c:v>
                </c:pt>
                <c:pt idx="8442">
                  <c:v>2.0109300000000001</c:v>
                </c:pt>
                <c:pt idx="8443">
                  <c:v>2.0139900000000002</c:v>
                </c:pt>
                <c:pt idx="8444">
                  <c:v>2.0170599999999999</c:v>
                </c:pt>
                <c:pt idx="8445">
                  <c:v>2.0201199999999999</c:v>
                </c:pt>
                <c:pt idx="8446">
                  <c:v>2.0232000000000001</c:v>
                </c:pt>
                <c:pt idx="8447">
                  <c:v>2.0262600000000002</c:v>
                </c:pt>
                <c:pt idx="8448">
                  <c:v>2.0293399999999999</c:v>
                </c:pt>
                <c:pt idx="8449">
                  <c:v>2.03241</c:v>
                </c:pt>
                <c:pt idx="8450">
                  <c:v>2.0354800000000002</c:v>
                </c:pt>
                <c:pt idx="8451">
                  <c:v>2.0385599999999999</c:v>
                </c:pt>
                <c:pt idx="8452">
                  <c:v>2.0416300000000001</c:v>
                </c:pt>
                <c:pt idx="8453">
                  <c:v>2.0447099999999998</c:v>
                </c:pt>
                <c:pt idx="8454">
                  <c:v>2.04779</c:v>
                </c:pt>
                <c:pt idx="8455">
                  <c:v>2.0508700000000002</c:v>
                </c:pt>
                <c:pt idx="8456">
                  <c:v>2.05396</c:v>
                </c:pt>
                <c:pt idx="8457">
                  <c:v>2.0570300000000001</c:v>
                </c:pt>
                <c:pt idx="8458">
                  <c:v>2.06012</c:v>
                </c:pt>
                <c:pt idx="8459">
                  <c:v>2.0632100000000002</c:v>
                </c:pt>
                <c:pt idx="8460">
                  <c:v>2.06629</c:v>
                </c:pt>
                <c:pt idx="8461">
                  <c:v>2.0693800000000002</c:v>
                </c:pt>
                <c:pt idx="8462">
                  <c:v>2.07247</c:v>
                </c:pt>
                <c:pt idx="8463">
                  <c:v>2.0755599999999998</c:v>
                </c:pt>
                <c:pt idx="8464">
                  <c:v>2.0786500000000001</c:v>
                </c:pt>
                <c:pt idx="8465">
                  <c:v>2.08175</c:v>
                </c:pt>
                <c:pt idx="8466">
                  <c:v>2.0848499999999999</c:v>
                </c:pt>
                <c:pt idx="8467">
                  <c:v>2.0879400000000001</c:v>
                </c:pt>
                <c:pt idx="8468">
                  <c:v>2.0910500000000001</c:v>
                </c:pt>
                <c:pt idx="8469">
                  <c:v>2.0941399999999999</c:v>
                </c:pt>
                <c:pt idx="8470">
                  <c:v>2.0972400000000002</c:v>
                </c:pt>
                <c:pt idx="8471">
                  <c:v>2.1003400000000001</c:v>
                </c:pt>
                <c:pt idx="8472">
                  <c:v>2.10345</c:v>
                </c:pt>
                <c:pt idx="8473">
                  <c:v>2.1065499999999999</c:v>
                </c:pt>
                <c:pt idx="8474">
                  <c:v>2.1096599999999999</c:v>
                </c:pt>
                <c:pt idx="8475">
                  <c:v>2.1127699999999998</c:v>
                </c:pt>
                <c:pt idx="8476">
                  <c:v>2.1158700000000001</c:v>
                </c:pt>
                <c:pt idx="8477">
                  <c:v>2.1189800000000001</c:v>
                </c:pt>
                <c:pt idx="8478">
                  <c:v>2.1221000000000001</c:v>
                </c:pt>
                <c:pt idx="8479">
                  <c:v>2.12521</c:v>
                </c:pt>
                <c:pt idx="8480">
                  <c:v>2.1283300000000001</c:v>
                </c:pt>
                <c:pt idx="8481">
                  <c:v>2.1314500000000001</c:v>
                </c:pt>
                <c:pt idx="8482">
                  <c:v>2.13456</c:v>
                </c:pt>
                <c:pt idx="8483">
                  <c:v>2.13768</c:v>
                </c:pt>
                <c:pt idx="8484">
                  <c:v>2.1408100000000001</c:v>
                </c:pt>
                <c:pt idx="8485">
                  <c:v>2.1439300000000001</c:v>
                </c:pt>
                <c:pt idx="8486">
                  <c:v>2.1470500000000001</c:v>
                </c:pt>
                <c:pt idx="8487">
                  <c:v>2.1501700000000001</c:v>
                </c:pt>
                <c:pt idx="8488">
                  <c:v>2.1533000000000002</c:v>
                </c:pt>
                <c:pt idx="8489">
                  <c:v>2.1564299999999998</c:v>
                </c:pt>
                <c:pt idx="8490">
                  <c:v>2.1595499999999999</c:v>
                </c:pt>
                <c:pt idx="8491">
                  <c:v>2.16269</c:v>
                </c:pt>
                <c:pt idx="8492">
                  <c:v>2.1658200000000001</c:v>
                </c:pt>
                <c:pt idx="8493">
                  <c:v>2.1689600000000002</c:v>
                </c:pt>
                <c:pt idx="8494">
                  <c:v>2.1720899999999999</c:v>
                </c:pt>
                <c:pt idx="8495">
                  <c:v>2.17523</c:v>
                </c:pt>
                <c:pt idx="8496">
                  <c:v>2.1783600000000001</c:v>
                </c:pt>
                <c:pt idx="8497">
                  <c:v>2.1815000000000002</c:v>
                </c:pt>
                <c:pt idx="8498">
                  <c:v>2.1846299999999998</c:v>
                </c:pt>
                <c:pt idx="8499">
                  <c:v>2.1877800000000001</c:v>
                </c:pt>
                <c:pt idx="8500">
                  <c:v>2.1909200000000002</c:v>
                </c:pt>
                <c:pt idx="8501">
                  <c:v>2.19407</c:v>
                </c:pt>
                <c:pt idx="8502">
                  <c:v>2.1972200000000002</c:v>
                </c:pt>
                <c:pt idx="8503">
                  <c:v>2.2003599999999999</c:v>
                </c:pt>
                <c:pt idx="8504">
                  <c:v>2.2035</c:v>
                </c:pt>
                <c:pt idx="8505">
                  <c:v>2.2066699999999999</c:v>
                </c:pt>
                <c:pt idx="8506">
                  <c:v>2.2098</c:v>
                </c:pt>
                <c:pt idx="8507">
                  <c:v>2.2129599999999998</c:v>
                </c:pt>
                <c:pt idx="8508">
                  <c:v>2.2161200000000001</c:v>
                </c:pt>
                <c:pt idx="8509">
                  <c:v>2.2192699999999999</c:v>
                </c:pt>
                <c:pt idx="8510">
                  <c:v>2.2224300000000001</c:v>
                </c:pt>
                <c:pt idx="8511">
                  <c:v>2.22559</c:v>
                </c:pt>
                <c:pt idx="8512">
                  <c:v>2.2287499999999998</c:v>
                </c:pt>
                <c:pt idx="8513">
                  <c:v>2.2319100000000001</c:v>
                </c:pt>
                <c:pt idx="8514">
                  <c:v>2.2350699999999999</c:v>
                </c:pt>
                <c:pt idx="8515">
                  <c:v>2.2382399999999998</c:v>
                </c:pt>
                <c:pt idx="8516">
                  <c:v>2.2414000000000001</c:v>
                </c:pt>
                <c:pt idx="8517">
                  <c:v>2.24457</c:v>
                </c:pt>
                <c:pt idx="8518">
                  <c:v>2.2477299999999998</c:v>
                </c:pt>
                <c:pt idx="8519">
                  <c:v>2.2509000000000001</c:v>
                </c:pt>
                <c:pt idx="8520">
                  <c:v>2.25407</c:v>
                </c:pt>
                <c:pt idx="8521">
                  <c:v>2.2572399999999999</c:v>
                </c:pt>
                <c:pt idx="8522">
                  <c:v>2.2604199999999999</c:v>
                </c:pt>
                <c:pt idx="8523">
                  <c:v>2.2635999999999998</c:v>
                </c:pt>
                <c:pt idx="8524">
                  <c:v>2.2667600000000001</c:v>
                </c:pt>
                <c:pt idx="8525">
                  <c:v>2.2699400000000001</c:v>
                </c:pt>
                <c:pt idx="8526">
                  <c:v>2.27312</c:v>
                </c:pt>
                <c:pt idx="8527">
                  <c:v>2.2763</c:v>
                </c:pt>
                <c:pt idx="8528">
                  <c:v>2.27949</c:v>
                </c:pt>
                <c:pt idx="8529">
                  <c:v>2.28267</c:v>
                </c:pt>
                <c:pt idx="8530">
                  <c:v>2.2858499999999999</c:v>
                </c:pt>
                <c:pt idx="8531">
                  <c:v>2.28904</c:v>
                </c:pt>
                <c:pt idx="8532">
                  <c:v>2.2922199999999999</c:v>
                </c:pt>
                <c:pt idx="8533">
                  <c:v>2.29542</c:v>
                </c:pt>
                <c:pt idx="8534">
                  <c:v>2.29861</c:v>
                </c:pt>
                <c:pt idx="8535">
                  <c:v>2.30179</c:v>
                </c:pt>
                <c:pt idx="8536">
                  <c:v>2.30498</c:v>
                </c:pt>
                <c:pt idx="8537">
                  <c:v>2.3081800000000001</c:v>
                </c:pt>
                <c:pt idx="8538">
                  <c:v>2.3113800000000002</c:v>
                </c:pt>
                <c:pt idx="8539">
                  <c:v>2.3145799999999999</c:v>
                </c:pt>
                <c:pt idx="8540">
                  <c:v>2.3177699999999999</c:v>
                </c:pt>
                <c:pt idx="8541">
                  <c:v>2.32098</c:v>
                </c:pt>
                <c:pt idx="8542">
                  <c:v>2.3241700000000001</c:v>
                </c:pt>
                <c:pt idx="8543">
                  <c:v>2.3273700000000002</c:v>
                </c:pt>
                <c:pt idx="8544">
                  <c:v>2.3305899999999999</c:v>
                </c:pt>
                <c:pt idx="8545">
                  <c:v>2.33378</c:v>
                </c:pt>
                <c:pt idx="8546">
                  <c:v>2.3369900000000001</c:v>
                </c:pt>
                <c:pt idx="8547">
                  <c:v>2.3401999999999998</c:v>
                </c:pt>
                <c:pt idx="8548">
                  <c:v>2.34341</c:v>
                </c:pt>
                <c:pt idx="8549">
                  <c:v>2.3466100000000001</c:v>
                </c:pt>
                <c:pt idx="8550">
                  <c:v>2.3498199999999998</c:v>
                </c:pt>
                <c:pt idx="8551">
                  <c:v>2.35304</c:v>
                </c:pt>
                <c:pt idx="8552">
                  <c:v>2.3562599999999998</c:v>
                </c:pt>
                <c:pt idx="8553">
                  <c:v>2.35947</c:v>
                </c:pt>
                <c:pt idx="8554">
                  <c:v>2.3626900000000002</c:v>
                </c:pt>
                <c:pt idx="8555">
                  <c:v>2.36591</c:v>
                </c:pt>
                <c:pt idx="8556">
                  <c:v>2.3691300000000002</c:v>
                </c:pt>
                <c:pt idx="8557">
                  <c:v>2.37235</c:v>
                </c:pt>
                <c:pt idx="8558">
                  <c:v>2.3755700000000002</c:v>
                </c:pt>
                <c:pt idx="8559">
                  <c:v>2.3788</c:v>
                </c:pt>
                <c:pt idx="8560">
                  <c:v>2.3820199999999998</c:v>
                </c:pt>
                <c:pt idx="8561">
                  <c:v>2.38524</c:v>
                </c:pt>
                <c:pt idx="8562">
                  <c:v>2.3884799999999999</c:v>
                </c:pt>
                <c:pt idx="8563">
                  <c:v>2.3917000000000002</c:v>
                </c:pt>
                <c:pt idx="8564">
                  <c:v>2.3949400000000001</c:v>
                </c:pt>
                <c:pt idx="8565">
                  <c:v>2.39818</c:v>
                </c:pt>
                <c:pt idx="8566">
                  <c:v>2.4014000000000002</c:v>
                </c:pt>
                <c:pt idx="8567">
                  <c:v>2.4046400000000001</c:v>
                </c:pt>
                <c:pt idx="8568">
                  <c:v>2.40788</c:v>
                </c:pt>
                <c:pt idx="8569">
                  <c:v>2.4111099999999999</c:v>
                </c:pt>
                <c:pt idx="8570">
                  <c:v>2.4143500000000002</c:v>
                </c:pt>
                <c:pt idx="8571">
                  <c:v>2.4176000000000002</c:v>
                </c:pt>
                <c:pt idx="8572">
                  <c:v>2.4208400000000001</c:v>
                </c:pt>
                <c:pt idx="8573">
                  <c:v>2.4240900000000001</c:v>
                </c:pt>
                <c:pt idx="8574">
                  <c:v>2.42733</c:v>
                </c:pt>
                <c:pt idx="8575">
                  <c:v>2.4305699999999999</c:v>
                </c:pt>
                <c:pt idx="8576">
                  <c:v>2.4338199999999999</c:v>
                </c:pt>
                <c:pt idx="8577">
                  <c:v>2.4370699999999998</c:v>
                </c:pt>
                <c:pt idx="8578">
                  <c:v>2.4403199999999998</c:v>
                </c:pt>
                <c:pt idx="8579">
                  <c:v>2.4435699999999998</c:v>
                </c:pt>
                <c:pt idx="8580">
                  <c:v>2.4468299999999998</c:v>
                </c:pt>
                <c:pt idx="8581">
                  <c:v>2.4500799999999998</c:v>
                </c:pt>
                <c:pt idx="8582">
                  <c:v>2.4533299999999998</c:v>
                </c:pt>
                <c:pt idx="8583">
                  <c:v>2.4565899999999998</c:v>
                </c:pt>
                <c:pt idx="8584">
                  <c:v>2.4598499999999999</c:v>
                </c:pt>
                <c:pt idx="8585">
                  <c:v>2.4630999999999998</c:v>
                </c:pt>
                <c:pt idx="8586">
                  <c:v>2.46637</c:v>
                </c:pt>
                <c:pt idx="8587">
                  <c:v>2.4696400000000001</c:v>
                </c:pt>
                <c:pt idx="8588">
                  <c:v>2.4729000000000001</c:v>
                </c:pt>
                <c:pt idx="8589">
                  <c:v>2.4761700000000002</c:v>
                </c:pt>
                <c:pt idx="8590">
                  <c:v>2.4794299999999998</c:v>
                </c:pt>
                <c:pt idx="8591">
                  <c:v>2.4826999999999999</c:v>
                </c:pt>
                <c:pt idx="8592">
                  <c:v>2.48597</c:v>
                </c:pt>
                <c:pt idx="8593">
                  <c:v>2.4892400000000001</c:v>
                </c:pt>
                <c:pt idx="8594">
                  <c:v>2.4925099999999998</c:v>
                </c:pt>
                <c:pt idx="8595">
                  <c:v>2.4957799999999999</c:v>
                </c:pt>
                <c:pt idx="8596">
                  <c:v>2.4990600000000001</c:v>
                </c:pt>
                <c:pt idx="8597">
                  <c:v>2.5023399999999998</c:v>
                </c:pt>
                <c:pt idx="8598">
                  <c:v>2.5056099999999999</c:v>
                </c:pt>
                <c:pt idx="8599">
                  <c:v>2.5089000000000001</c:v>
                </c:pt>
                <c:pt idx="8600">
                  <c:v>2.5121799999999999</c:v>
                </c:pt>
                <c:pt idx="8601">
                  <c:v>2.51546</c:v>
                </c:pt>
                <c:pt idx="8602">
                  <c:v>2.5187400000000002</c:v>
                </c:pt>
                <c:pt idx="8603">
                  <c:v>2.5220199999999999</c:v>
                </c:pt>
                <c:pt idx="8604">
                  <c:v>2.5253100000000002</c:v>
                </c:pt>
                <c:pt idx="8605">
                  <c:v>2.5286</c:v>
                </c:pt>
                <c:pt idx="8606">
                  <c:v>2.5318800000000001</c:v>
                </c:pt>
                <c:pt idx="8607">
                  <c:v>2.53518</c:v>
                </c:pt>
                <c:pt idx="8608">
                  <c:v>2.5384699999999998</c:v>
                </c:pt>
                <c:pt idx="8609">
                  <c:v>2.5417700000000001</c:v>
                </c:pt>
                <c:pt idx="8610">
                  <c:v>2.5450499999999998</c:v>
                </c:pt>
                <c:pt idx="8611">
                  <c:v>2.5483500000000001</c:v>
                </c:pt>
                <c:pt idx="8612">
                  <c:v>2.55165</c:v>
                </c:pt>
                <c:pt idx="8613">
                  <c:v>2.5549400000000002</c:v>
                </c:pt>
                <c:pt idx="8614">
                  <c:v>2.5582500000000001</c:v>
                </c:pt>
                <c:pt idx="8615">
                  <c:v>2.56155</c:v>
                </c:pt>
                <c:pt idx="8616">
                  <c:v>2.5648599999999999</c:v>
                </c:pt>
                <c:pt idx="8617">
                  <c:v>2.5681600000000002</c:v>
                </c:pt>
                <c:pt idx="8618">
                  <c:v>2.5714700000000001</c:v>
                </c:pt>
                <c:pt idx="8619">
                  <c:v>2.5747599999999999</c:v>
                </c:pt>
                <c:pt idx="8620">
                  <c:v>2.5780699999999999</c:v>
                </c:pt>
                <c:pt idx="8621">
                  <c:v>2.5813799999999998</c:v>
                </c:pt>
                <c:pt idx="8622">
                  <c:v>2.5847000000000002</c:v>
                </c:pt>
                <c:pt idx="8623">
                  <c:v>2.5880100000000001</c:v>
                </c:pt>
                <c:pt idx="8624">
                  <c:v>2.5913200000000001</c:v>
                </c:pt>
                <c:pt idx="8625">
                  <c:v>2.59463</c:v>
                </c:pt>
                <c:pt idx="8626">
                  <c:v>2.59795</c:v>
                </c:pt>
                <c:pt idx="8627">
                  <c:v>2.60127</c:v>
                </c:pt>
                <c:pt idx="8628">
                  <c:v>2.6045799999999999</c:v>
                </c:pt>
                <c:pt idx="8629">
                  <c:v>2.60791</c:v>
                </c:pt>
                <c:pt idx="8630">
                  <c:v>2.6112299999999999</c:v>
                </c:pt>
                <c:pt idx="8631">
                  <c:v>2.6145499999999999</c:v>
                </c:pt>
                <c:pt idx="8632">
                  <c:v>2.61788</c:v>
                </c:pt>
                <c:pt idx="8633">
                  <c:v>2.62121</c:v>
                </c:pt>
                <c:pt idx="8634">
                  <c:v>2.62453</c:v>
                </c:pt>
                <c:pt idx="8635">
                  <c:v>2.6278600000000001</c:v>
                </c:pt>
                <c:pt idx="8636">
                  <c:v>2.6311900000000001</c:v>
                </c:pt>
                <c:pt idx="8637">
                  <c:v>2.6345100000000001</c:v>
                </c:pt>
                <c:pt idx="8638">
                  <c:v>2.6378499999999998</c:v>
                </c:pt>
                <c:pt idx="8639">
                  <c:v>2.6411799999999999</c:v>
                </c:pt>
                <c:pt idx="8640">
                  <c:v>2.64452</c:v>
                </c:pt>
                <c:pt idx="8641">
                  <c:v>2.6478600000000001</c:v>
                </c:pt>
                <c:pt idx="8642">
                  <c:v>2.6511900000000002</c:v>
                </c:pt>
                <c:pt idx="8643">
                  <c:v>2.6545399999999999</c:v>
                </c:pt>
                <c:pt idx="8644">
                  <c:v>2.65787</c:v>
                </c:pt>
                <c:pt idx="8645">
                  <c:v>2.6612200000000001</c:v>
                </c:pt>
                <c:pt idx="8646">
                  <c:v>2.6645599999999998</c:v>
                </c:pt>
                <c:pt idx="8647">
                  <c:v>2.66791</c:v>
                </c:pt>
                <c:pt idx="8648">
                  <c:v>2.6712500000000001</c:v>
                </c:pt>
                <c:pt idx="8649">
                  <c:v>2.6745999999999999</c:v>
                </c:pt>
                <c:pt idx="8650">
                  <c:v>2.67794</c:v>
                </c:pt>
                <c:pt idx="8651">
                  <c:v>2.6812999999999998</c:v>
                </c:pt>
                <c:pt idx="8652">
                  <c:v>2.68465</c:v>
                </c:pt>
                <c:pt idx="8653">
                  <c:v>2.6880000000000002</c:v>
                </c:pt>
                <c:pt idx="8654">
                  <c:v>2.6913499999999999</c:v>
                </c:pt>
                <c:pt idx="8655">
                  <c:v>2.6947100000000002</c:v>
                </c:pt>
                <c:pt idx="8656">
                  <c:v>2.6980599999999999</c:v>
                </c:pt>
                <c:pt idx="8657">
                  <c:v>2.7014300000000002</c:v>
                </c:pt>
                <c:pt idx="8658">
                  <c:v>2.70479</c:v>
                </c:pt>
                <c:pt idx="8659">
                  <c:v>2.7081499999999998</c:v>
                </c:pt>
                <c:pt idx="8660">
                  <c:v>2.7115100000000001</c:v>
                </c:pt>
                <c:pt idx="8661">
                  <c:v>2.7148699999999999</c:v>
                </c:pt>
                <c:pt idx="8662">
                  <c:v>2.7182400000000002</c:v>
                </c:pt>
                <c:pt idx="8663">
                  <c:v>2.7216</c:v>
                </c:pt>
                <c:pt idx="8664">
                  <c:v>2.7249699999999999</c:v>
                </c:pt>
                <c:pt idx="8665">
                  <c:v>2.7283499999999998</c:v>
                </c:pt>
                <c:pt idx="8666">
                  <c:v>2.7317100000000001</c:v>
                </c:pt>
                <c:pt idx="8667">
                  <c:v>2.73508</c:v>
                </c:pt>
                <c:pt idx="8668">
                  <c:v>2.7384599999999999</c:v>
                </c:pt>
                <c:pt idx="8669">
                  <c:v>2.7418399999999998</c:v>
                </c:pt>
                <c:pt idx="8670">
                  <c:v>2.7452100000000002</c:v>
                </c:pt>
                <c:pt idx="8671">
                  <c:v>2.7485900000000001</c:v>
                </c:pt>
                <c:pt idx="8672">
                  <c:v>2.75196</c:v>
                </c:pt>
                <c:pt idx="8673">
                  <c:v>2.75535</c:v>
                </c:pt>
                <c:pt idx="8674">
                  <c:v>2.7587299999999999</c:v>
                </c:pt>
                <c:pt idx="8675">
                  <c:v>2.7621099999999998</c:v>
                </c:pt>
                <c:pt idx="8676">
                  <c:v>2.7654899999999998</c:v>
                </c:pt>
                <c:pt idx="8677">
                  <c:v>2.7688899999999999</c:v>
                </c:pt>
                <c:pt idx="8678">
                  <c:v>2.7722600000000002</c:v>
                </c:pt>
                <c:pt idx="8679">
                  <c:v>2.7756500000000002</c:v>
                </c:pt>
                <c:pt idx="8680">
                  <c:v>2.7790499999999998</c:v>
                </c:pt>
                <c:pt idx="8681">
                  <c:v>2.7824300000000002</c:v>
                </c:pt>
                <c:pt idx="8682">
                  <c:v>2.7858299999999998</c:v>
                </c:pt>
                <c:pt idx="8683">
                  <c:v>2.7892199999999998</c:v>
                </c:pt>
                <c:pt idx="8684">
                  <c:v>2.7926199999999999</c:v>
                </c:pt>
                <c:pt idx="8685">
                  <c:v>2.7960199999999999</c:v>
                </c:pt>
                <c:pt idx="8686">
                  <c:v>2.79941</c:v>
                </c:pt>
                <c:pt idx="8687">
                  <c:v>2.80281</c:v>
                </c:pt>
                <c:pt idx="8688">
                  <c:v>2.8062100000000001</c:v>
                </c:pt>
                <c:pt idx="8689">
                  <c:v>2.8096100000000002</c:v>
                </c:pt>
                <c:pt idx="8690">
                  <c:v>2.8130199999999999</c:v>
                </c:pt>
                <c:pt idx="8691">
                  <c:v>2.8164199999999999</c:v>
                </c:pt>
                <c:pt idx="8692">
                  <c:v>2.8198300000000001</c:v>
                </c:pt>
                <c:pt idx="8693">
                  <c:v>2.8232400000000002</c:v>
                </c:pt>
                <c:pt idx="8694">
                  <c:v>2.8266399999999998</c:v>
                </c:pt>
                <c:pt idx="8695">
                  <c:v>2.83006</c:v>
                </c:pt>
                <c:pt idx="8696">
                  <c:v>2.8334700000000002</c:v>
                </c:pt>
                <c:pt idx="8697">
                  <c:v>2.8368699999999998</c:v>
                </c:pt>
                <c:pt idx="8698">
                  <c:v>2.84029</c:v>
                </c:pt>
                <c:pt idx="8699">
                  <c:v>2.8437000000000001</c:v>
                </c:pt>
                <c:pt idx="8700">
                  <c:v>2.8471199999999999</c:v>
                </c:pt>
                <c:pt idx="8701">
                  <c:v>2.8505500000000001</c:v>
                </c:pt>
                <c:pt idx="8702">
                  <c:v>2.8539599999999998</c:v>
                </c:pt>
                <c:pt idx="8703">
                  <c:v>2.85738</c:v>
                </c:pt>
                <c:pt idx="8704">
                  <c:v>2.8607999999999998</c:v>
                </c:pt>
                <c:pt idx="8705">
                  <c:v>2.8642300000000001</c:v>
                </c:pt>
                <c:pt idx="8706">
                  <c:v>2.8676599999999999</c:v>
                </c:pt>
                <c:pt idx="8707">
                  <c:v>2.8710800000000001</c:v>
                </c:pt>
                <c:pt idx="8708">
                  <c:v>2.8745099999999999</c:v>
                </c:pt>
                <c:pt idx="8709">
                  <c:v>2.8779400000000002</c:v>
                </c:pt>
                <c:pt idx="8710">
                  <c:v>2.88137</c:v>
                </c:pt>
                <c:pt idx="8711">
                  <c:v>2.8847999999999998</c:v>
                </c:pt>
                <c:pt idx="8712">
                  <c:v>2.8882300000000001</c:v>
                </c:pt>
                <c:pt idx="8713">
                  <c:v>2.89167</c:v>
                </c:pt>
                <c:pt idx="8714">
                  <c:v>2.8950999999999998</c:v>
                </c:pt>
                <c:pt idx="8715">
                  <c:v>2.8985400000000001</c:v>
                </c:pt>
                <c:pt idx="8716">
                  <c:v>2.90198</c:v>
                </c:pt>
                <c:pt idx="8717">
                  <c:v>2.9054199999999999</c:v>
                </c:pt>
                <c:pt idx="8718">
                  <c:v>2.9088599999999998</c:v>
                </c:pt>
                <c:pt idx="8719">
                  <c:v>2.9123000000000001</c:v>
                </c:pt>
                <c:pt idx="8720">
                  <c:v>2.9157500000000001</c:v>
                </c:pt>
                <c:pt idx="8721">
                  <c:v>2.91919</c:v>
                </c:pt>
                <c:pt idx="8722">
                  <c:v>2.9226399999999999</c:v>
                </c:pt>
                <c:pt idx="8723">
                  <c:v>2.9260799999999998</c:v>
                </c:pt>
                <c:pt idx="8724">
                  <c:v>2.9295300000000002</c:v>
                </c:pt>
                <c:pt idx="8725">
                  <c:v>2.9329800000000001</c:v>
                </c:pt>
                <c:pt idx="8726">
                  <c:v>2.9364400000000002</c:v>
                </c:pt>
                <c:pt idx="8727">
                  <c:v>2.9398900000000001</c:v>
                </c:pt>
                <c:pt idx="8728">
                  <c:v>2.9433400000000001</c:v>
                </c:pt>
                <c:pt idx="8729">
                  <c:v>2.9468000000000001</c:v>
                </c:pt>
                <c:pt idx="8730">
                  <c:v>2.9502600000000001</c:v>
                </c:pt>
                <c:pt idx="8731">
                  <c:v>2.9537200000000001</c:v>
                </c:pt>
                <c:pt idx="8732">
                  <c:v>2.9571700000000001</c:v>
                </c:pt>
                <c:pt idx="8733">
                  <c:v>2.9606300000000001</c:v>
                </c:pt>
                <c:pt idx="8734">
                  <c:v>2.9641000000000002</c:v>
                </c:pt>
                <c:pt idx="8735">
                  <c:v>2.9675600000000002</c:v>
                </c:pt>
                <c:pt idx="8736">
                  <c:v>2.9710299999999998</c:v>
                </c:pt>
                <c:pt idx="8737">
                  <c:v>2.9744899999999999</c:v>
                </c:pt>
                <c:pt idx="8738">
                  <c:v>2.97797</c:v>
                </c:pt>
                <c:pt idx="8739">
                  <c:v>2.9814400000000001</c:v>
                </c:pt>
                <c:pt idx="8740">
                  <c:v>2.9849000000000001</c:v>
                </c:pt>
                <c:pt idx="8741">
                  <c:v>2.9883799999999998</c:v>
                </c:pt>
                <c:pt idx="8742">
                  <c:v>2.9918399999999998</c:v>
                </c:pt>
                <c:pt idx="8743">
                  <c:v>2.99533</c:v>
                </c:pt>
                <c:pt idx="8744">
                  <c:v>2.9988100000000002</c:v>
                </c:pt>
                <c:pt idx="8745">
                  <c:v>3.0022700000000002</c:v>
                </c:pt>
                <c:pt idx="8746">
                  <c:v>3.00576</c:v>
                </c:pt>
                <c:pt idx="8747">
                  <c:v>3.0092400000000001</c:v>
                </c:pt>
                <c:pt idx="8748">
                  <c:v>3.0127199999999998</c:v>
                </c:pt>
                <c:pt idx="8749">
                  <c:v>3.0162</c:v>
                </c:pt>
                <c:pt idx="8750">
                  <c:v>3.0196900000000002</c:v>
                </c:pt>
                <c:pt idx="8751">
                  <c:v>3.0231699999999999</c:v>
                </c:pt>
                <c:pt idx="8752">
                  <c:v>3.0266600000000001</c:v>
                </c:pt>
                <c:pt idx="8753">
                  <c:v>3.0301499999999999</c:v>
                </c:pt>
                <c:pt idx="8754">
                  <c:v>3.03363</c:v>
                </c:pt>
                <c:pt idx="8755">
                  <c:v>3.0371299999999999</c:v>
                </c:pt>
                <c:pt idx="8756">
                  <c:v>3.0406200000000001</c:v>
                </c:pt>
                <c:pt idx="8757">
                  <c:v>3.0441199999999999</c:v>
                </c:pt>
                <c:pt idx="8758">
                  <c:v>3.0476100000000002</c:v>
                </c:pt>
                <c:pt idx="8759">
                  <c:v>3.0510999999999999</c:v>
                </c:pt>
                <c:pt idx="8760">
                  <c:v>3.0546000000000002</c:v>
                </c:pt>
                <c:pt idx="8761">
                  <c:v>3.0581</c:v>
                </c:pt>
                <c:pt idx="8762">
                  <c:v>3.0615999999999999</c:v>
                </c:pt>
                <c:pt idx="8763">
                  <c:v>3.0651099999999998</c:v>
                </c:pt>
                <c:pt idx="8764">
                  <c:v>3.0686100000000001</c:v>
                </c:pt>
                <c:pt idx="8765">
                  <c:v>3.07212</c:v>
                </c:pt>
                <c:pt idx="8766">
                  <c:v>3.0756299999999999</c:v>
                </c:pt>
                <c:pt idx="8767">
                  <c:v>3.0791300000000001</c:v>
                </c:pt>
                <c:pt idx="8768">
                  <c:v>3.08264</c:v>
                </c:pt>
                <c:pt idx="8769">
                  <c:v>3.0861499999999999</c:v>
                </c:pt>
                <c:pt idx="8770">
                  <c:v>3.0896599999999999</c:v>
                </c:pt>
                <c:pt idx="8771">
                  <c:v>3.0931700000000002</c:v>
                </c:pt>
                <c:pt idx="8772">
                  <c:v>3.0966800000000001</c:v>
                </c:pt>
                <c:pt idx="8773">
                  <c:v>3.1002000000000001</c:v>
                </c:pt>
                <c:pt idx="8774">
                  <c:v>3.10371</c:v>
                </c:pt>
                <c:pt idx="8775">
                  <c:v>3.1072299999999999</c:v>
                </c:pt>
                <c:pt idx="8776">
                  <c:v>3.1107499999999999</c:v>
                </c:pt>
                <c:pt idx="8777">
                  <c:v>3.1142699999999999</c:v>
                </c:pt>
                <c:pt idx="8778">
                  <c:v>3.1177899999999998</c:v>
                </c:pt>
                <c:pt idx="8779">
                  <c:v>3.1213199999999999</c:v>
                </c:pt>
                <c:pt idx="8780">
                  <c:v>3.1248399999999998</c:v>
                </c:pt>
                <c:pt idx="8781">
                  <c:v>3.1283699999999999</c:v>
                </c:pt>
                <c:pt idx="8782">
                  <c:v>3.1318999999999999</c:v>
                </c:pt>
                <c:pt idx="8783">
                  <c:v>3.1354199999999999</c:v>
                </c:pt>
                <c:pt idx="8784">
                  <c:v>3.1389499999999999</c:v>
                </c:pt>
                <c:pt idx="8785">
                  <c:v>3.14249</c:v>
                </c:pt>
                <c:pt idx="8786">
                  <c:v>3.1460300000000001</c:v>
                </c:pt>
                <c:pt idx="8787">
                  <c:v>3.1495500000000001</c:v>
                </c:pt>
                <c:pt idx="8788">
                  <c:v>3.1530900000000002</c:v>
                </c:pt>
                <c:pt idx="8789">
                  <c:v>3.1566200000000002</c:v>
                </c:pt>
                <c:pt idx="8790">
                  <c:v>3.1601599999999999</c:v>
                </c:pt>
                <c:pt idx="8791">
                  <c:v>3.1637</c:v>
                </c:pt>
                <c:pt idx="8792">
                  <c:v>3.1672500000000001</c:v>
                </c:pt>
                <c:pt idx="8793">
                  <c:v>3.1707900000000002</c:v>
                </c:pt>
                <c:pt idx="8794">
                  <c:v>3.1743399999999999</c:v>
                </c:pt>
                <c:pt idx="8795">
                  <c:v>3.17788</c:v>
                </c:pt>
                <c:pt idx="8796">
                  <c:v>3.1814100000000001</c:v>
                </c:pt>
                <c:pt idx="8797">
                  <c:v>3.1849699999999999</c:v>
                </c:pt>
                <c:pt idx="8798">
                  <c:v>3.18852</c:v>
                </c:pt>
                <c:pt idx="8799">
                  <c:v>3.1920700000000002</c:v>
                </c:pt>
                <c:pt idx="8800">
                  <c:v>3.1956199999999999</c:v>
                </c:pt>
                <c:pt idx="8801">
                  <c:v>3.1991700000000001</c:v>
                </c:pt>
                <c:pt idx="8802">
                  <c:v>3.2027199999999998</c:v>
                </c:pt>
                <c:pt idx="8803">
                  <c:v>3.20628</c:v>
                </c:pt>
                <c:pt idx="8804">
                  <c:v>3.2098399999999998</c:v>
                </c:pt>
                <c:pt idx="8805">
                  <c:v>3.2134</c:v>
                </c:pt>
                <c:pt idx="8806">
                  <c:v>3.2169500000000002</c:v>
                </c:pt>
                <c:pt idx="8807">
                  <c:v>3.22052</c:v>
                </c:pt>
                <c:pt idx="8808">
                  <c:v>3.2240799999999998</c:v>
                </c:pt>
                <c:pt idx="8809">
                  <c:v>3.2276500000000001</c:v>
                </c:pt>
                <c:pt idx="8810">
                  <c:v>3.2311999999999999</c:v>
                </c:pt>
                <c:pt idx="8811">
                  <c:v>3.2347700000000001</c:v>
                </c:pt>
                <c:pt idx="8812">
                  <c:v>3.23834</c:v>
                </c:pt>
                <c:pt idx="8813">
                  <c:v>3.2419199999999999</c:v>
                </c:pt>
                <c:pt idx="8814">
                  <c:v>3.2454900000000002</c:v>
                </c:pt>
                <c:pt idx="8815">
                  <c:v>3.24905</c:v>
                </c:pt>
                <c:pt idx="8816">
                  <c:v>3.2526199999999998</c:v>
                </c:pt>
                <c:pt idx="8817">
                  <c:v>3.2562000000000002</c:v>
                </c:pt>
                <c:pt idx="8818">
                  <c:v>3.2597700000000001</c:v>
                </c:pt>
                <c:pt idx="8819">
                  <c:v>3.26335</c:v>
                </c:pt>
                <c:pt idx="8820">
                  <c:v>3.26694</c:v>
                </c:pt>
                <c:pt idx="8821">
                  <c:v>3.2705199999999999</c:v>
                </c:pt>
                <c:pt idx="8822">
                  <c:v>3.2740900000000002</c:v>
                </c:pt>
                <c:pt idx="8823">
                  <c:v>3.2776700000000001</c:v>
                </c:pt>
                <c:pt idx="8824">
                  <c:v>3.2812700000000001</c:v>
                </c:pt>
                <c:pt idx="8825">
                  <c:v>3.28485</c:v>
                </c:pt>
                <c:pt idx="8826">
                  <c:v>3.28843</c:v>
                </c:pt>
                <c:pt idx="8827">
                  <c:v>3.2920199999999999</c:v>
                </c:pt>
                <c:pt idx="8828">
                  <c:v>3.2955999999999999</c:v>
                </c:pt>
                <c:pt idx="8829">
                  <c:v>3.2991999999999999</c:v>
                </c:pt>
                <c:pt idx="8830">
                  <c:v>3.3027799999999998</c:v>
                </c:pt>
                <c:pt idx="8831">
                  <c:v>3.3063799999999999</c:v>
                </c:pt>
                <c:pt idx="8832">
                  <c:v>3.3099799999999999</c:v>
                </c:pt>
                <c:pt idx="8833">
                  <c:v>3.3135699999999999</c:v>
                </c:pt>
                <c:pt idx="8834">
                  <c:v>3.31717</c:v>
                </c:pt>
                <c:pt idx="8835">
                  <c:v>3.32077</c:v>
                </c:pt>
                <c:pt idx="8836">
                  <c:v>3.32437</c:v>
                </c:pt>
                <c:pt idx="8837">
                  <c:v>3.3279700000000001</c:v>
                </c:pt>
                <c:pt idx="8838">
                  <c:v>3.3315700000000001</c:v>
                </c:pt>
                <c:pt idx="8839">
                  <c:v>3.3351799999999998</c:v>
                </c:pt>
                <c:pt idx="8840">
                  <c:v>3.3387799999999999</c:v>
                </c:pt>
                <c:pt idx="8841">
                  <c:v>3.34239</c:v>
                </c:pt>
                <c:pt idx="8842">
                  <c:v>3.34599</c:v>
                </c:pt>
                <c:pt idx="8843">
                  <c:v>3.3496000000000001</c:v>
                </c:pt>
                <c:pt idx="8844">
                  <c:v>3.3532199999999999</c:v>
                </c:pt>
                <c:pt idx="8845">
                  <c:v>3.3568199999999999</c:v>
                </c:pt>
                <c:pt idx="8846">
                  <c:v>3.36043</c:v>
                </c:pt>
                <c:pt idx="8847">
                  <c:v>3.3640599999999998</c:v>
                </c:pt>
                <c:pt idx="8848">
                  <c:v>3.3676699999999999</c:v>
                </c:pt>
                <c:pt idx="8849">
                  <c:v>3.3712800000000001</c:v>
                </c:pt>
                <c:pt idx="8850">
                  <c:v>3.3748999999999998</c:v>
                </c:pt>
                <c:pt idx="8851">
                  <c:v>3.37853</c:v>
                </c:pt>
                <c:pt idx="8852">
                  <c:v>3.3821400000000001</c:v>
                </c:pt>
                <c:pt idx="8853">
                  <c:v>3.3857699999999999</c:v>
                </c:pt>
                <c:pt idx="8854">
                  <c:v>3.3894000000000002</c:v>
                </c:pt>
                <c:pt idx="8855">
                  <c:v>3.3930099999999999</c:v>
                </c:pt>
                <c:pt idx="8856">
                  <c:v>3.3966400000000001</c:v>
                </c:pt>
                <c:pt idx="8857">
                  <c:v>3.4002699999999999</c:v>
                </c:pt>
                <c:pt idx="8858">
                  <c:v>3.4039000000000001</c:v>
                </c:pt>
                <c:pt idx="8859">
                  <c:v>3.4075299999999999</c:v>
                </c:pt>
                <c:pt idx="8860">
                  <c:v>3.4111600000000002</c:v>
                </c:pt>
                <c:pt idx="8861">
                  <c:v>3.4148000000000001</c:v>
                </c:pt>
                <c:pt idx="8862">
                  <c:v>3.4184299999999999</c:v>
                </c:pt>
                <c:pt idx="8863">
                  <c:v>3.4220600000000001</c:v>
                </c:pt>
                <c:pt idx="8864">
                  <c:v>3.4257</c:v>
                </c:pt>
                <c:pt idx="8865">
                  <c:v>3.4293399999999998</c:v>
                </c:pt>
                <c:pt idx="8866">
                  <c:v>3.4329800000000001</c:v>
                </c:pt>
                <c:pt idx="8867">
                  <c:v>3.43662</c:v>
                </c:pt>
                <c:pt idx="8868">
                  <c:v>3.4402699999999999</c:v>
                </c:pt>
                <c:pt idx="8869">
                  <c:v>3.4439099999999998</c:v>
                </c:pt>
                <c:pt idx="8870">
                  <c:v>3.4475500000000001</c:v>
                </c:pt>
                <c:pt idx="8871">
                  <c:v>3.4512</c:v>
                </c:pt>
                <c:pt idx="8872">
                  <c:v>3.45485</c:v>
                </c:pt>
                <c:pt idx="8873">
                  <c:v>3.4584899999999998</c:v>
                </c:pt>
                <c:pt idx="8874">
                  <c:v>3.4621499999999998</c:v>
                </c:pt>
                <c:pt idx="8875">
                  <c:v>3.4657900000000001</c:v>
                </c:pt>
                <c:pt idx="8876">
                  <c:v>3.4694500000000001</c:v>
                </c:pt>
                <c:pt idx="8877">
                  <c:v>3.4731000000000001</c:v>
                </c:pt>
                <c:pt idx="8878">
                  <c:v>3.4767600000000001</c:v>
                </c:pt>
                <c:pt idx="8879">
                  <c:v>3.4804200000000001</c:v>
                </c:pt>
                <c:pt idx="8880">
                  <c:v>3.4840800000000001</c:v>
                </c:pt>
                <c:pt idx="8881">
                  <c:v>3.4877400000000001</c:v>
                </c:pt>
                <c:pt idx="8882">
                  <c:v>3.4914000000000001</c:v>
                </c:pt>
                <c:pt idx="8883">
                  <c:v>3.4950600000000001</c:v>
                </c:pt>
                <c:pt idx="8884">
                  <c:v>3.4987200000000001</c:v>
                </c:pt>
                <c:pt idx="8885">
                  <c:v>3.5023900000000001</c:v>
                </c:pt>
                <c:pt idx="8886">
                  <c:v>3.5060500000000001</c:v>
                </c:pt>
                <c:pt idx="8887">
                  <c:v>3.5097299999999998</c:v>
                </c:pt>
                <c:pt idx="8888">
                  <c:v>3.5133899999999998</c:v>
                </c:pt>
                <c:pt idx="8889">
                  <c:v>3.5170499999999998</c:v>
                </c:pt>
                <c:pt idx="8890">
                  <c:v>3.5207299999999999</c:v>
                </c:pt>
                <c:pt idx="8891">
                  <c:v>3.52441</c:v>
                </c:pt>
                <c:pt idx="8892">
                  <c:v>3.5280800000000001</c:v>
                </c:pt>
                <c:pt idx="8893">
                  <c:v>3.5317500000000002</c:v>
                </c:pt>
                <c:pt idx="8894">
                  <c:v>3.5354299999999999</c:v>
                </c:pt>
                <c:pt idx="8895">
                  <c:v>3.53911</c:v>
                </c:pt>
                <c:pt idx="8896">
                  <c:v>3.5427900000000001</c:v>
                </c:pt>
                <c:pt idx="8897">
                  <c:v>3.5464699999999998</c:v>
                </c:pt>
                <c:pt idx="8898">
                  <c:v>3.5501499999999999</c:v>
                </c:pt>
                <c:pt idx="8899">
                  <c:v>3.5538400000000001</c:v>
                </c:pt>
                <c:pt idx="8900">
                  <c:v>3.5575299999999999</c:v>
                </c:pt>
                <c:pt idx="8901">
                  <c:v>3.5611999999999999</c:v>
                </c:pt>
                <c:pt idx="8902">
                  <c:v>3.5648900000000001</c:v>
                </c:pt>
                <c:pt idx="8903">
                  <c:v>3.5685799999999999</c:v>
                </c:pt>
                <c:pt idx="8904">
                  <c:v>3.5722800000000001</c:v>
                </c:pt>
                <c:pt idx="8905">
                  <c:v>3.5759699999999999</c:v>
                </c:pt>
                <c:pt idx="8906">
                  <c:v>3.5796600000000001</c:v>
                </c:pt>
                <c:pt idx="8907">
                  <c:v>3.5833499999999998</c:v>
                </c:pt>
                <c:pt idx="8908">
                  <c:v>3.5870500000000001</c:v>
                </c:pt>
                <c:pt idx="8909">
                  <c:v>3.5907499999999999</c:v>
                </c:pt>
                <c:pt idx="8910">
                  <c:v>3.5944400000000001</c:v>
                </c:pt>
                <c:pt idx="8911">
                  <c:v>3.5981399999999999</c:v>
                </c:pt>
                <c:pt idx="8912">
                  <c:v>3.6018500000000002</c:v>
                </c:pt>
                <c:pt idx="8913">
                  <c:v>3.60554</c:v>
                </c:pt>
                <c:pt idx="8914">
                  <c:v>3.6092499999999998</c:v>
                </c:pt>
                <c:pt idx="8915">
                  <c:v>3.6129600000000002</c:v>
                </c:pt>
                <c:pt idx="8916">
                  <c:v>3.61666</c:v>
                </c:pt>
                <c:pt idx="8917">
                  <c:v>3.6203699999999999</c:v>
                </c:pt>
                <c:pt idx="8918">
                  <c:v>3.6240800000000002</c:v>
                </c:pt>
                <c:pt idx="8919">
                  <c:v>3.62778</c:v>
                </c:pt>
                <c:pt idx="8920">
                  <c:v>3.6314899999999999</c:v>
                </c:pt>
                <c:pt idx="8921">
                  <c:v>3.6352099999999998</c:v>
                </c:pt>
                <c:pt idx="8922">
                  <c:v>3.6389300000000002</c:v>
                </c:pt>
                <c:pt idx="8923">
                  <c:v>3.6426400000000001</c:v>
                </c:pt>
                <c:pt idx="8924">
                  <c:v>3.64636</c:v>
                </c:pt>
                <c:pt idx="8925">
                  <c:v>3.65008</c:v>
                </c:pt>
                <c:pt idx="8926">
                  <c:v>3.6537899999999999</c:v>
                </c:pt>
                <c:pt idx="8927">
                  <c:v>3.6575199999999999</c:v>
                </c:pt>
                <c:pt idx="8928">
                  <c:v>3.6612399999999998</c:v>
                </c:pt>
                <c:pt idx="8929">
                  <c:v>3.6649600000000002</c:v>
                </c:pt>
                <c:pt idx="8930">
                  <c:v>3.6686800000000002</c:v>
                </c:pt>
                <c:pt idx="8931">
                  <c:v>3.6724100000000002</c:v>
                </c:pt>
                <c:pt idx="8932">
                  <c:v>3.6761400000000002</c:v>
                </c:pt>
                <c:pt idx="8933">
                  <c:v>3.6798700000000002</c:v>
                </c:pt>
                <c:pt idx="8934">
                  <c:v>3.6835900000000001</c:v>
                </c:pt>
                <c:pt idx="8935">
                  <c:v>3.6873300000000002</c:v>
                </c:pt>
                <c:pt idx="8936">
                  <c:v>3.6910599999999998</c:v>
                </c:pt>
                <c:pt idx="8937">
                  <c:v>3.6947899999999998</c:v>
                </c:pt>
                <c:pt idx="8938">
                  <c:v>3.6985399999999999</c:v>
                </c:pt>
                <c:pt idx="8939">
                  <c:v>3.7022599999999999</c:v>
                </c:pt>
                <c:pt idx="8940">
                  <c:v>3.706</c:v>
                </c:pt>
                <c:pt idx="8941">
                  <c:v>3.70974</c:v>
                </c:pt>
                <c:pt idx="8942">
                  <c:v>3.7134900000000002</c:v>
                </c:pt>
                <c:pt idx="8943">
                  <c:v>3.7172299999999998</c:v>
                </c:pt>
                <c:pt idx="8944">
                  <c:v>3.7209699999999999</c:v>
                </c:pt>
                <c:pt idx="8945">
                  <c:v>3.72471</c:v>
                </c:pt>
                <c:pt idx="8946">
                  <c:v>3.7284600000000001</c:v>
                </c:pt>
                <c:pt idx="8947">
                  <c:v>3.7322099999999998</c:v>
                </c:pt>
                <c:pt idx="8948">
                  <c:v>3.7359499999999999</c:v>
                </c:pt>
                <c:pt idx="8949">
                  <c:v>3.7397100000000001</c:v>
                </c:pt>
                <c:pt idx="8950">
                  <c:v>3.7434599999999998</c:v>
                </c:pt>
                <c:pt idx="8951">
                  <c:v>3.7472099999999999</c:v>
                </c:pt>
                <c:pt idx="8952">
                  <c:v>3.7509700000000001</c:v>
                </c:pt>
                <c:pt idx="8953">
                  <c:v>3.7547199999999998</c:v>
                </c:pt>
                <c:pt idx="8954">
                  <c:v>3.75847</c:v>
                </c:pt>
                <c:pt idx="8955">
                  <c:v>3.7622300000000002</c:v>
                </c:pt>
                <c:pt idx="8956">
                  <c:v>3.766</c:v>
                </c:pt>
                <c:pt idx="8957">
                  <c:v>3.7697500000000002</c:v>
                </c:pt>
                <c:pt idx="8958">
                  <c:v>3.7735099999999999</c:v>
                </c:pt>
                <c:pt idx="8959">
                  <c:v>3.7772800000000002</c:v>
                </c:pt>
                <c:pt idx="8960">
                  <c:v>3.78104</c:v>
                </c:pt>
                <c:pt idx="8961">
                  <c:v>3.7848000000000002</c:v>
                </c:pt>
                <c:pt idx="8962">
                  <c:v>3.78857</c:v>
                </c:pt>
                <c:pt idx="8963">
                  <c:v>3.7923399999999998</c:v>
                </c:pt>
                <c:pt idx="8964">
                  <c:v>3.7961100000000001</c:v>
                </c:pt>
                <c:pt idx="8965">
                  <c:v>3.7998799999999999</c:v>
                </c:pt>
                <c:pt idx="8966">
                  <c:v>3.8036599999999998</c:v>
                </c:pt>
                <c:pt idx="8967">
                  <c:v>3.8074300000000001</c:v>
                </c:pt>
                <c:pt idx="8968">
                  <c:v>3.8111999999999999</c:v>
                </c:pt>
                <c:pt idx="8969">
                  <c:v>3.8149700000000002</c:v>
                </c:pt>
                <c:pt idx="8970">
                  <c:v>3.8187600000000002</c:v>
                </c:pt>
                <c:pt idx="8971">
                  <c:v>3.82254</c:v>
                </c:pt>
                <c:pt idx="8972">
                  <c:v>3.8263099999999999</c:v>
                </c:pt>
                <c:pt idx="8973">
                  <c:v>3.8300999999999998</c:v>
                </c:pt>
                <c:pt idx="8974">
                  <c:v>3.8338800000000002</c:v>
                </c:pt>
                <c:pt idx="8975">
                  <c:v>3.8376600000000001</c:v>
                </c:pt>
                <c:pt idx="8976">
                  <c:v>3.84145</c:v>
                </c:pt>
                <c:pt idx="8977">
                  <c:v>3.84524</c:v>
                </c:pt>
                <c:pt idx="8978">
                  <c:v>3.8490199999999999</c:v>
                </c:pt>
                <c:pt idx="8979">
                  <c:v>3.8528199999999999</c:v>
                </c:pt>
                <c:pt idx="8980">
                  <c:v>3.8566099999999999</c:v>
                </c:pt>
                <c:pt idx="8981">
                  <c:v>3.8603900000000002</c:v>
                </c:pt>
                <c:pt idx="8982">
                  <c:v>3.8641899999999998</c:v>
                </c:pt>
                <c:pt idx="8983">
                  <c:v>3.8679800000000002</c:v>
                </c:pt>
                <c:pt idx="8984">
                  <c:v>3.8717800000000002</c:v>
                </c:pt>
                <c:pt idx="8985">
                  <c:v>3.8755799999999998</c:v>
                </c:pt>
                <c:pt idx="8986">
                  <c:v>3.8793799999999998</c:v>
                </c:pt>
                <c:pt idx="8987">
                  <c:v>3.8831699999999998</c:v>
                </c:pt>
                <c:pt idx="8988">
                  <c:v>3.8869699999999998</c:v>
                </c:pt>
                <c:pt idx="8989">
                  <c:v>3.8907699999999998</c:v>
                </c:pt>
                <c:pt idx="8990">
                  <c:v>3.8945799999999999</c:v>
                </c:pt>
                <c:pt idx="8991">
                  <c:v>3.89839</c:v>
                </c:pt>
                <c:pt idx="8992">
                  <c:v>3.90219</c:v>
                </c:pt>
                <c:pt idx="8993">
                  <c:v>3.9060000000000001</c:v>
                </c:pt>
                <c:pt idx="8994">
                  <c:v>3.9098099999999998</c:v>
                </c:pt>
                <c:pt idx="8995">
                  <c:v>3.9136199999999999</c:v>
                </c:pt>
                <c:pt idx="8996">
                  <c:v>3.91743</c:v>
                </c:pt>
                <c:pt idx="8997">
                  <c:v>3.9212400000000001</c:v>
                </c:pt>
                <c:pt idx="8998">
                  <c:v>3.9250600000000002</c:v>
                </c:pt>
                <c:pt idx="8999">
                  <c:v>3.9288799999999999</c:v>
                </c:pt>
                <c:pt idx="9000">
                  <c:v>3.93269</c:v>
                </c:pt>
                <c:pt idx="9001">
                  <c:v>3.9365100000000002</c:v>
                </c:pt>
                <c:pt idx="9002">
                  <c:v>3.9403299999999999</c:v>
                </c:pt>
                <c:pt idx="9003">
                  <c:v>3.94415</c:v>
                </c:pt>
                <c:pt idx="9004">
                  <c:v>3.9479700000000002</c:v>
                </c:pt>
                <c:pt idx="9005">
                  <c:v>3.9517899999999999</c:v>
                </c:pt>
                <c:pt idx="9006">
                  <c:v>3.9556200000000001</c:v>
                </c:pt>
                <c:pt idx="9007">
                  <c:v>3.9594399999999998</c:v>
                </c:pt>
                <c:pt idx="9008">
                  <c:v>3.9632700000000001</c:v>
                </c:pt>
                <c:pt idx="9009">
                  <c:v>3.9670999999999998</c:v>
                </c:pt>
                <c:pt idx="9010">
                  <c:v>3.9709300000000001</c:v>
                </c:pt>
                <c:pt idx="9011">
                  <c:v>3.9747599999999998</c:v>
                </c:pt>
                <c:pt idx="9012">
                  <c:v>3.9785900000000001</c:v>
                </c:pt>
                <c:pt idx="9013">
                  <c:v>3.9824299999999999</c:v>
                </c:pt>
                <c:pt idx="9014">
                  <c:v>3.9862700000000002</c:v>
                </c:pt>
                <c:pt idx="9015">
                  <c:v>3.9901</c:v>
                </c:pt>
                <c:pt idx="9016">
                  <c:v>3.9939399999999998</c:v>
                </c:pt>
                <c:pt idx="9017">
                  <c:v>3.9977800000000001</c:v>
                </c:pt>
                <c:pt idx="9018">
                  <c:v>4.00162</c:v>
                </c:pt>
                <c:pt idx="9019">
                  <c:v>4.0054699999999999</c:v>
                </c:pt>
                <c:pt idx="9020">
                  <c:v>4.0093100000000002</c:v>
                </c:pt>
                <c:pt idx="9021">
                  <c:v>4.0131500000000004</c:v>
                </c:pt>
                <c:pt idx="9022">
                  <c:v>4.0170000000000003</c:v>
                </c:pt>
                <c:pt idx="9023">
                  <c:v>4.0208500000000003</c:v>
                </c:pt>
                <c:pt idx="9024">
                  <c:v>4.02468</c:v>
                </c:pt>
                <c:pt idx="9025">
                  <c:v>4.0285399999999996</c:v>
                </c:pt>
                <c:pt idx="9026">
                  <c:v>4.0323900000000004</c:v>
                </c:pt>
                <c:pt idx="9027">
                  <c:v>4.0362400000000003</c:v>
                </c:pt>
                <c:pt idx="9028">
                  <c:v>4.0400900000000002</c:v>
                </c:pt>
                <c:pt idx="9029">
                  <c:v>4.0439499999999997</c:v>
                </c:pt>
                <c:pt idx="9030">
                  <c:v>4.0478100000000001</c:v>
                </c:pt>
                <c:pt idx="9031">
                  <c:v>4.0516699999999997</c:v>
                </c:pt>
                <c:pt idx="9032">
                  <c:v>4.0555300000000001</c:v>
                </c:pt>
                <c:pt idx="9033">
                  <c:v>4.05938</c:v>
                </c:pt>
                <c:pt idx="9034">
                  <c:v>4.06325</c:v>
                </c:pt>
                <c:pt idx="9035">
                  <c:v>4.0671099999999996</c:v>
                </c:pt>
                <c:pt idx="9036">
                  <c:v>4.07097</c:v>
                </c:pt>
                <c:pt idx="9037">
                  <c:v>4.07484</c:v>
                </c:pt>
                <c:pt idx="9038">
                  <c:v>4.0787000000000004</c:v>
                </c:pt>
                <c:pt idx="9039">
                  <c:v>4.0825800000000001</c:v>
                </c:pt>
                <c:pt idx="9040">
                  <c:v>4.0864500000000001</c:v>
                </c:pt>
                <c:pt idx="9041">
                  <c:v>4.0903099999999997</c:v>
                </c:pt>
                <c:pt idx="9042">
                  <c:v>4.0941900000000002</c:v>
                </c:pt>
                <c:pt idx="9043">
                  <c:v>4.0980600000000003</c:v>
                </c:pt>
                <c:pt idx="9044">
                  <c:v>4.1019399999999999</c:v>
                </c:pt>
                <c:pt idx="9045">
                  <c:v>4.10581</c:v>
                </c:pt>
                <c:pt idx="9046">
                  <c:v>4.1096899999999996</c:v>
                </c:pt>
                <c:pt idx="9047">
                  <c:v>4.1135700000000002</c:v>
                </c:pt>
                <c:pt idx="9048">
                  <c:v>4.1174499999999998</c:v>
                </c:pt>
                <c:pt idx="9049">
                  <c:v>4.1213300000000004</c:v>
                </c:pt>
                <c:pt idx="9050">
                  <c:v>4.12521</c:v>
                </c:pt>
                <c:pt idx="9051">
                  <c:v>4.1290899999999997</c:v>
                </c:pt>
                <c:pt idx="9052">
                  <c:v>4.1329700000000003</c:v>
                </c:pt>
                <c:pt idx="9053">
                  <c:v>4.13687</c:v>
                </c:pt>
                <c:pt idx="9054">
                  <c:v>4.1407499999999997</c:v>
                </c:pt>
                <c:pt idx="9055">
                  <c:v>4.1446399999999999</c:v>
                </c:pt>
                <c:pt idx="9056">
                  <c:v>4.1485399999999997</c:v>
                </c:pt>
                <c:pt idx="9057">
                  <c:v>4.1524200000000002</c:v>
                </c:pt>
                <c:pt idx="9058">
                  <c:v>4.15632</c:v>
                </c:pt>
                <c:pt idx="9059">
                  <c:v>4.1602100000000002</c:v>
                </c:pt>
                <c:pt idx="9060">
                  <c:v>4.1641000000000004</c:v>
                </c:pt>
                <c:pt idx="9061">
                  <c:v>4.1680000000000001</c:v>
                </c:pt>
                <c:pt idx="9062">
                  <c:v>4.1718999999999999</c:v>
                </c:pt>
                <c:pt idx="9063">
                  <c:v>4.1757999999999997</c:v>
                </c:pt>
                <c:pt idx="9064">
                  <c:v>4.1797000000000004</c:v>
                </c:pt>
                <c:pt idx="9065">
                  <c:v>4.1836099999999998</c:v>
                </c:pt>
                <c:pt idx="9066">
                  <c:v>4.1875099999999996</c:v>
                </c:pt>
                <c:pt idx="9067">
                  <c:v>4.1914199999999999</c:v>
                </c:pt>
                <c:pt idx="9068">
                  <c:v>4.1953100000000001</c:v>
                </c:pt>
                <c:pt idx="9069">
                  <c:v>4.19923</c:v>
                </c:pt>
                <c:pt idx="9070">
                  <c:v>4.2031299999999998</c:v>
                </c:pt>
                <c:pt idx="9071">
                  <c:v>4.2070400000000001</c:v>
                </c:pt>
                <c:pt idx="9072">
                  <c:v>4.2109500000000004</c:v>
                </c:pt>
                <c:pt idx="9073">
                  <c:v>4.2148599999999998</c:v>
                </c:pt>
                <c:pt idx="9074">
                  <c:v>4.2187799999999998</c:v>
                </c:pt>
                <c:pt idx="9075">
                  <c:v>4.2226900000000001</c:v>
                </c:pt>
                <c:pt idx="9076">
                  <c:v>4.22661</c:v>
                </c:pt>
                <c:pt idx="9077">
                  <c:v>4.2305299999999999</c:v>
                </c:pt>
                <c:pt idx="9078">
                  <c:v>4.2344400000000002</c:v>
                </c:pt>
                <c:pt idx="9079">
                  <c:v>4.2383699999999997</c:v>
                </c:pt>
                <c:pt idx="9080">
                  <c:v>4.2422800000000001</c:v>
                </c:pt>
                <c:pt idx="9081">
                  <c:v>4.2462099999999996</c:v>
                </c:pt>
                <c:pt idx="9082">
                  <c:v>4.25014</c:v>
                </c:pt>
                <c:pt idx="9083">
                  <c:v>4.25406</c:v>
                </c:pt>
                <c:pt idx="9084">
                  <c:v>4.2579799999999999</c:v>
                </c:pt>
                <c:pt idx="9085">
                  <c:v>4.2619100000000003</c:v>
                </c:pt>
                <c:pt idx="9086">
                  <c:v>4.2658399999999999</c:v>
                </c:pt>
                <c:pt idx="9087">
                  <c:v>4.2697700000000003</c:v>
                </c:pt>
                <c:pt idx="9088">
                  <c:v>4.2737100000000003</c:v>
                </c:pt>
                <c:pt idx="9089">
                  <c:v>4.2776399999999999</c:v>
                </c:pt>
                <c:pt idx="9090">
                  <c:v>4.2815700000000003</c:v>
                </c:pt>
                <c:pt idx="9091">
                  <c:v>4.2855100000000004</c:v>
                </c:pt>
                <c:pt idx="9092">
                  <c:v>4.2894500000000004</c:v>
                </c:pt>
                <c:pt idx="9093">
                  <c:v>4.2933899999999996</c:v>
                </c:pt>
                <c:pt idx="9094">
                  <c:v>4.2973299999999997</c:v>
                </c:pt>
                <c:pt idx="9095">
                  <c:v>4.3012600000000001</c:v>
                </c:pt>
                <c:pt idx="9096">
                  <c:v>4.3052099999999998</c:v>
                </c:pt>
                <c:pt idx="9097">
                  <c:v>4.3091499999999998</c:v>
                </c:pt>
                <c:pt idx="9098">
                  <c:v>4.3131000000000004</c:v>
                </c:pt>
                <c:pt idx="9099">
                  <c:v>4.3170400000000004</c:v>
                </c:pt>
                <c:pt idx="9100">
                  <c:v>4.3209900000000001</c:v>
                </c:pt>
                <c:pt idx="9101">
                  <c:v>4.3249300000000002</c:v>
                </c:pt>
                <c:pt idx="9102">
                  <c:v>4.3288900000000003</c:v>
                </c:pt>
                <c:pt idx="9103">
                  <c:v>4.33284</c:v>
                </c:pt>
                <c:pt idx="9104">
                  <c:v>4.3367899999999997</c:v>
                </c:pt>
                <c:pt idx="9105">
                  <c:v>4.3407499999999999</c:v>
                </c:pt>
                <c:pt idx="9106">
                  <c:v>4.3446999999999996</c:v>
                </c:pt>
                <c:pt idx="9107">
                  <c:v>4.3486599999999997</c:v>
                </c:pt>
                <c:pt idx="9108">
                  <c:v>4.3526199999999999</c:v>
                </c:pt>
                <c:pt idx="9109">
                  <c:v>4.3565699999999996</c:v>
                </c:pt>
                <c:pt idx="9110">
                  <c:v>4.3605299999999998</c:v>
                </c:pt>
                <c:pt idx="9111">
                  <c:v>4.3645100000000001</c:v>
                </c:pt>
                <c:pt idx="9112">
                  <c:v>4.3684599999999998</c:v>
                </c:pt>
                <c:pt idx="9113">
                  <c:v>4.3724299999999996</c:v>
                </c:pt>
                <c:pt idx="9114">
                  <c:v>4.3763899999999998</c:v>
                </c:pt>
                <c:pt idx="9115">
                  <c:v>4.3803599999999996</c:v>
                </c:pt>
                <c:pt idx="9116">
                  <c:v>4.3843300000000003</c:v>
                </c:pt>
                <c:pt idx="9117">
                  <c:v>4.3882899999999996</c:v>
                </c:pt>
                <c:pt idx="9118">
                  <c:v>4.3922699999999999</c:v>
                </c:pt>
                <c:pt idx="9119">
                  <c:v>4.3962399999999997</c:v>
                </c:pt>
                <c:pt idx="9120">
                  <c:v>4.4002100000000004</c:v>
                </c:pt>
                <c:pt idx="9121">
                  <c:v>4.4041899999999998</c:v>
                </c:pt>
                <c:pt idx="9122">
                  <c:v>4.4081599999999996</c:v>
                </c:pt>
                <c:pt idx="9123">
                  <c:v>4.41214</c:v>
                </c:pt>
                <c:pt idx="9124">
                  <c:v>4.4161200000000003</c:v>
                </c:pt>
                <c:pt idx="9125">
                  <c:v>4.4201100000000002</c:v>
                </c:pt>
                <c:pt idx="9126">
                  <c:v>4.4240899999999996</c:v>
                </c:pt>
                <c:pt idx="9127">
                  <c:v>4.4280600000000003</c:v>
                </c:pt>
                <c:pt idx="9128">
                  <c:v>4.4320399999999998</c:v>
                </c:pt>
                <c:pt idx="9129">
                  <c:v>4.4360299999999997</c:v>
                </c:pt>
                <c:pt idx="9130">
                  <c:v>4.44001</c:v>
                </c:pt>
                <c:pt idx="9131">
                  <c:v>4.4440099999999996</c:v>
                </c:pt>
                <c:pt idx="9132">
                  <c:v>4.4480000000000004</c:v>
                </c:pt>
                <c:pt idx="9133">
                  <c:v>4.4519900000000003</c:v>
                </c:pt>
                <c:pt idx="9134">
                  <c:v>4.4559800000000003</c:v>
                </c:pt>
                <c:pt idx="9135">
                  <c:v>4.4599799999999998</c:v>
                </c:pt>
                <c:pt idx="9136">
                  <c:v>4.4639699999999998</c:v>
                </c:pt>
                <c:pt idx="9137">
                  <c:v>4.4679599999999997</c:v>
                </c:pt>
                <c:pt idx="9138">
                  <c:v>4.4719600000000002</c:v>
                </c:pt>
                <c:pt idx="9139">
                  <c:v>4.4759500000000001</c:v>
                </c:pt>
                <c:pt idx="9140">
                  <c:v>4.4799600000000002</c:v>
                </c:pt>
                <c:pt idx="9141">
                  <c:v>4.4839599999999997</c:v>
                </c:pt>
                <c:pt idx="9142">
                  <c:v>4.4879600000000002</c:v>
                </c:pt>
                <c:pt idx="9143">
                  <c:v>4.4919599999999997</c:v>
                </c:pt>
                <c:pt idx="9144">
                  <c:v>4.4959699999999998</c:v>
                </c:pt>
                <c:pt idx="9145">
                  <c:v>4.4999799999999999</c:v>
                </c:pt>
                <c:pt idx="9146">
                  <c:v>4.5039899999999999</c:v>
                </c:pt>
                <c:pt idx="9147">
                  <c:v>4.5079799999999999</c:v>
                </c:pt>
                <c:pt idx="9148">
                  <c:v>4.5119999999999996</c:v>
                </c:pt>
                <c:pt idx="9149">
                  <c:v>4.5160099999999996</c:v>
                </c:pt>
                <c:pt idx="9150">
                  <c:v>4.5200300000000002</c:v>
                </c:pt>
                <c:pt idx="9151">
                  <c:v>4.5240400000000003</c:v>
                </c:pt>
                <c:pt idx="9152">
                  <c:v>4.5280500000000004</c:v>
                </c:pt>
                <c:pt idx="9153">
                  <c:v>4.53207</c:v>
                </c:pt>
                <c:pt idx="9154">
                  <c:v>4.5360899999999997</c:v>
                </c:pt>
                <c:pt idx="9155">
                  <c:v>4.5401100000000003</c:v>
                </c:pt>
                <c:pt idx="9156">
                  <c:v>4.5441200000000004</c:v>
                </c:pt>
                <c:pt idx="9157">
                  <c:v>4.5481400000000001</c:v>
                </c:pt>
                <c:pt idx="9158">
                  <c:v>4.5521700000000003</c:v>
                </c:pt>
                <c:pt idx="9159">
                  <c:v>4.55619</c:v>
                </c:pt>
                <c:pt idx="9160">
                  <c:v>4.5602200000000002</c:v>
                </c:pt>
                <c:pt idx="9161">
                  <c:v>4.5642500000000004</c:v>
                </c:pt>
                <c:pt idx="9162">
                  <c:v>4.5682700000000001</c:v>
                </c:pt>
                <c:pt idx="9163">
                  <c:v>4.5723000000000003</c:v>
                </c:pt>
                <c:pt idx="9164">
                  <c:v>4.5763400000000001</c:v>
                </c:pt>
                <c:pt idx="9165">
                  <c:v>4.5803700000000003</c:v>
                </c:pt>
                <c:pt idx="9166">
                  <c:v>4.5843999999999996</c:v>
                </c:pt>
                <c:pt idx="9167">
                  <c:v>4.5884299999999998</c:v>
                </c:pt>
                <c:pt idx="9168">
                  <c:v>4.59246</c:v>
                </c:pt>
                <c:pt idx="9169">
                  <c:v>4.5964999999999998</c:v>
                </c:pt>
                <c:pt idx="9170">
                  <c:v>4.6005399999999996</c:v>
                </c:pt>
                <c:pt idx="9171">
                  <c:v>4.60459</c:v>
                </c:pt>
                <c:pt idx="9172">
                  <c:v>4.6086299999999998</c:v>
                </c:pt>
                <c:pt idx="9173">
                  <c:v>4.6126699999999996</c:v>
                </c:pt>
                <c:pt idx="9174">
                  <c:v>4.6167100000000003</c:v>
                </c:pt>
                <c:pt idx="9175">
                  <c:v>4.6207599999999998</c:v>
                </c:pt>
                <c:pt idx="9176">
                  <c:v>4.6247999999999996</c:v>
                </c:pt>
                <c:pt idx="9177">
                  <c:v>4.6288400000000003</c:v>
                </c:pt>
                <c:pt idx="9178">
                  <c:v>4.6329000000000002</c:v>
                </c:pt>
                <c:pt idx="9179">
                  <c:v>4.6369400000000001</c:v>
                </c:pt>
                <c:pt idx="9180">
                  <c:v>4.641</c:v>
                </c:pt>
                <c:pt idx="9181">
                  <c:v>4.6450399999999998</c:v>
                </c:pt>
                <c:pt idx="9182">
                  <c:v>4.6490999999999998</c:v>
                </c:pt>
                <c:pt idx="9183">
                  <c:v>4.6531599999999997</c:v>
                </c:pt>
                <c:pt idx="9184">
                  <c:v>4.6572199999999997</c:v>
                </c:pt>
                <c:pt idx="9185">
                  <c:v>4.66127</c:v>
                </c:pt>
                <c:pt idx="9186">
                  <c:v>4.66533</c:v>
                </c:pt>
                <c:pt idx="9187">
                  <c:v>4.6693899999999999</c:v>
                </c:pt>
                <c:pt idx="9188">
                  <c:v>4.6734499999999999</c:v>
                </c:pt>
                <c:pt idx="9189">
                  <c:v>4.6775099999999998</c:v>
                </c:pt>
                <c:pt idx="9190">
                  <c:v>4.6815800000000003</c:v>
                </c:pt>
                <c:pt idx="9191">
                  <c:v>4.6856400000000002</c:v>
                </c:pt>
                <c:pt idx="9192">
                  <c:v>4.6897200000000003</c:v>
                </c:pt>
                <c:pt idx="9193">
                  <c:v>4.6937800000000003</c:v>
                </c:pt>
                <c:pt idx="9194">
                  <c:v>4.6978499999999999</c:v>
                </c:pt>
                <c:pt idx="9195">
                  <c:v>4.7019099999999998</c:v>
                </c:pt>
                <c:pt idx="9196">
                  <c:v>4.7059899999999999</c:v>
                </c:pt>
                <c:pt idx="9197">
                  <c:v>4.7100600000000004</c:v>
                </c:pt>
                <c:pt idx="9198">
                  <c:v>4.7141400000000004</c:v>
                </c:pt>
                <c:pt idx="9199">
                  <c:v>4.71821</c:v>
                </c:pt>
                <c:pt idx="9200">
                  <c:v>4.7222900000000001</c:v>
                </c:pt>
                <c:pt idx="9201">
                  <c:v>4.7263599999999997</c:v>
                </c:pt>
                <c:pt idx="9202">
                  <c:v>4.7304500000000003</c:v>
                </c:pt>
                <c:pt idx="9203">
                  <c:v>4.7345300000000003</c:v>
                </c:pt>
                <c:pt idx="9204">
                  <c:v>4.7386100000000004</c:v>
                </c:pt>
                <c:pt idx="9205">
                  <c:v>4.7426899999999996</c:v>
                </c:pt>
                <c:pt idx="9206">
                  <c:v>4.7467800000000002</c:v>
                </c:pt>
                <c:pt idx="9207">
                  <c:v>4.7508600000000003</c:v>
                </c:pt>
                <c:pt idx="9208">
                  <c:v>4.75495</c:v>
                </c:pt>
                <c:pt idx="9209">
                  <c:v>4.7590399999999997</c:v>
                </c:pt>
                <c:pt idx="9210">
                  <c:v>4.7631300000000003</c:v>
                </c:pt>
                <c:pt idx="9211">
                  <c:v>4.7672100000000004</c:v>
                </c:pt>
                <c:pt idx="9212">
                  <c:v>4.7713200000000002</c:v>
                </c:pt>
                <c:pt idx="9213">
                  <c:v>4.7754099999999999</c:v>
                </c:pt>
                <c:pt idx="9214">
                  <c:v>4.7794999999999996</c:v>
                </c:pt>
                <c:pt idx="9215">
                  <c:v>4.7835999999999999</c:v>
                </c:pt>
                <c:pt idx="9216">
                  <c:v>4.7876899999999996</c:v>
                </c:pt>
                <c:pt idx="9217">
                  <c:v>4.7917899999999998</c:v>
                </c:pt>
                <c:pt idx="9218">
                  <c:v>4.7958999999999996</c:v>
                </c:pt>
                <c:pt idx="9219">
                  <c:v>4.7999900000000002</c:v>
                </c:pt>
                <c:pt idx="9220">
                  <c:v>4.8041</c:v>
                </c:pt>
                <c:pt idx="9221">
                  <c:v>4.8082000000000003</c:v>
                </c:pt>
                <c:pt idx="9222">
                  <c:v>4.8122999999999996</c:v>
                </c:pt>
                <c:pt idx="9223">
                  <c:v>4.8164100000000003</c:v>
                </c:pt>
                <c:pt idx="9224">
                  <c:v>4.8205299999999998</c:v>
                </c:pt>
                <c:pt idx="9225">
                  <c:v>4.8246399999999996</c:v>
                </c:pt>
                <c:pt idx="9226">
                  <c:v>4.8287500000000003</c:v>
                </c:pt>
                <c:pt idx="9227">
                  <c:v>4.8328499999999996</c:v>
                </c:pt>
                <c:pt idx="9228">
                  <c:v>4.8369600000000004</c:v>
                </c:pt>
                <c:pt idx="9229">
                  <c:v>4.8410799999999998</c:v>
                </c:pt>
                <c:pt idx="9230">
                  <c:v>4.8452000000000002</c:v>
                </c:pt>
                <c:pt idx="9231">
                  <c:v>4.84931</c:v>
                </c:pt>
                <c:pt idx="9232">
                  <c:v>4.8534300000000004</c:v>
                </c:pt>
                <c:pt idx="9233">
                  <c:v>4.8575499999999998</c:v>
                </c:pt>
                <c:pt idx="9234">
                  <c:v>4.8616700000000002</c:v>
                </c:pt>
                <c:pt idx="9235">
                  <c:v>4.8657899999999996</c:v>
                </c:pt>
                <c:pt idx="9236">
                  <c:v>4.86991</c:v>
                </c:pt>
                <c:pt idx="9237">
                  <c:v>4.8740500000000004</c:v>
                </c:pt>
                <c:pt idx="9238">
                  <c:v>4.8781600000000003</c:v>
                </c:pt>
                <c:pt idx="9239">
                  <c:v>4.8822999999999999</c:v>
                </c:pt>
                <c:pt idx="9240">
                  <c:v>4.8864200000000002</c:v>
                </c:pt>
                <c:pt idx="9241">
                  <c:v>4.8905500000000002</c:v>
                </c:pt>
                <c:pt idx="9242">
                  <c:v>4.8946899999999998</c:v>
                </c:pt>
                <c:pt idx="9243">
                  <c:v>4.8988100000000001</c:v>
                </c:pt>
                <c:pt idx="9244">
                  <c:v>4.9029499999999997</c:v>
                </c:pt>
                <c:pt idx="9245">
                  <c:v>4.9070799999999997</c:v>
                </c:pt>
                <c:pt idx="9246">
                  <c:v>4.9112200000000001</c:v>
                </c:pt>
                <c:pt idx="9247">
                  <c:v>4.9153599999999997</c:v>
                </c:pt>
                <c:pt idx="9248">
                  <c:v>4.9194899999999997</c:v>
                </c:pt>
                <c:pt idx="9249">
                  <c:v>4.9236300000000002</c:v>
                </c:pt>
                <c:pt idx="9250">
                  <c:v>4.9277699999999998</c:v>
                </c:pt>
                <c:pt idx="9251">
                  <c:v>4.9319199999999999</c:v>
                </c:pt>
                <c:pt idx="9252">
                  <c:v>4.9360600000000003</c:v>
                </c:pt>
                <c:pt idx="9253">
                  <c:v>4.9402100000000004</c:v>
                </c:pt>
                <c:pt idx="9254">
                  <c:v>4.9397799999999998</c:v>
                </c:pt>
                <c:pt idx="9255">
                  <c:v>4.9392899999999997</c:v>
                </c:pt>
                <c:pt idx="9256">
                  <c:v>4.93879</c:v>
                </c:pt>
                <c:pt idx="9257">
                  <c:v>4.9382999999999999</c:v>
                </c:pt>
                <c:pt idx="9258">
                  <c:v>4.9378000000000002</c:v>
                </c:pt>
                <c:pt idx="9259">
                  <c:v>4.9373199999999997</c:v>
                </c:pt>
                <c:pt idx="9260">
                  <c:v>4.9368299999999996</c:v>
                </c:pt>
                <c:pt idx="9261">
                  <c:v>4.9363400000000004</c:v>
                </c:pt>
                <c:pt idx="9262">
                  <c:v>4.9358399999999998</c:v>
                </c:pt>
                <c:pt idx="9263">
                  <c:v>4.9353600000000002</c:v>
                </c:pt>
                <c:pt idx="9264">
                  <c:v>4.9348799999999997</c:v>
                </c:pt>
                <c:pt idx="9265">
                  <c:v>4.9343899999999996</c:v>
                </c:pt>
                <c:pt idx="9266">
                  <c:v>4.9339000000000004</c:v>
                </c:pt>
                <c:pt idx="9267">
                  <c:v>4.9334199999999999</c:v>
                </c:pt>
                <c:pt idx="9268">
                  <c:v>4.9329400000000003</c:v>
                </c:pt>
                <c:pt idx="9269">
                  <c:v>4.9324500000000002</c:v>
                </c:pt>
                <c:pt idx="9270">
                  <c:v>4.9319699999999997</c:v>
                </c:pt>
                <c:pt idx="9271">
                  <c:v>4.9314900000000002</c:v>
                </c:pt>
                <c:pt idx="9272">
                  <c:v>4.9310099999999997</c:v>
                </c:pt>
                <c:pt idx="9273">
                  <c:v>4.9305300000000001</c:v>
                </c:pt>
                <c:pt idx="9274">
                  <c:v>4.9300499999999996</c:v>
                </c:pt>
                <c:pt idx="9275">
                  <c:v>4.92957</c:v>
                </c:pt>
                <c:pt idx="9276">
                  <c:v>4.9291</c:v>
                </c:pt>
                <c:pt idx="9277">
                  <c:v>4.9286199999999996</c:v>
                </c:pt>
                <c:pt idx="9278">
                  <c:v>4.92814</c:v>
                </c:pt>
                <c:pt idx="9279">
                  <c:v>4.92767</c:v>
                </c:pt>
                <c:pt idx="9280">
                  <c:v>4.9271900000000004</c:v>
                </c:pt>
                <c:pt idx="9281">
                  <c:v>4.9267200000000004</c:v>
                </c:pt>
                <c:pt idx="9282">
                  <c:v>4.92624</c:v>
                </c:pt>
                <c:pt idx="9283">
                  <c:v>4.9257799999999996</c:v>
                </c:pt>
                <c:pt idx="9284">
                  <c:v>4.9253</c:v>
                </c:pt>
                <c:pt idx="9285">
                  <c:v>4.92483</c:v>
                </c:pt>
                <c:pt idx="9286">
                  <c:v>4.9243699999999997</c:v>
                </c:pt>
                <c:pt idx="9287">
                  <c:v>4.9238999999999997</c:v>
                </c:pt>
                <c:pt idx="9288">
                  <c:v>4.9234299999999998</c:v>
                </c:pt>
                <c:pt idx="9289">
                  <c:v>4.9229599999999998</c:v>
                </c:pt>
                <c:pt idx="9290">
                  <c:v>4.9225000000000003</c:v>
                </c:pt>
                <c:pt idx="9291">
                  <c:v>4.9220300000000003</c:v>
                </c:pt>
                <c:pt idx="9292">
                  <c:v>4.9215600000000004</c:v>
                </c:pt>
                <c:pt idx="9293">
                  <c:v>4.9211</c:v>
                </c:pt>
                <c:pt idx="9294">
                  <c:v>4.9206399999999997</c:v>
                </c:pt>
                <c:pt idx="9295">
                  <c:v>4.9201800000000002</c:v>
                </c:pt>
                <c:pt idx="9296">
                  <c:v>4.9197100000000002</c:v>
                </c:pt>
                <c:pt idx="9297">
                  <c:v>4.9192499999999999</c:v>
                </c:pt>
                <c:pt idx="9298">
                  <c:v>4.9187900000000004</c:v>
                </c:pt>
                <c:pt idx="9299">
                  <c:v>4.9183300000000001</c:v>
                </c:pt>
                <c:pt idx="9300">
                  <c:v>4.9178699999999997</c:v>
                </c:pt>
                <c:pt idx="9301">
                  <c:v>4.9174199999999999</c:v>
                </c:pt>
                <c:pt idx="9302">
                  <c:v>4.9169600000000004</c:v>
                </c:pt>
                <c:pt idx="9303">
                  <c:v>4.9165000000000001</c:v>
                </c:pt>
                <c:pt idx="9304">
                  <c:v>4.9160399999999997</c:v>
                </c:pt>
                <c:pt idx="9305">
                  <c:v>4.9155899999999999</c:v>
                </c:pt>
                <c:pt idx="9306">
                  <c:v>4.9151400000000001</c:v>
                </c:pt>
                <c:pt idx="9307">
                  <c:v>4.9146799999999997</c:v>
                </c:pt>
                <c:pt idx="9308">
                  <c:v>4.9142400000000004</c:v>
                </c:pt>
                <c:pt idx="9309">
                  <c:v>4.91378</c:v>
                </c:pt>
                <c:pt idx="9310">
                  <c:v>4.9133300000000002</c:v>
                </c:pt>
                <c:pt idx="9311">
                  <c:v>4.9128699999999998</c:v>
                </c:pt>
                <c:pt idx="9312">
                  <c:v>4.9124299999999996</c:v>
                </c:pt>
                <c:pt idx="9313">
                  <c:v>4.9119799999999998</c:v>
                </c:pt>
                <c:pt idx="9314">
                  <c:v>4.91153</c:v>
                </c:pt>
                <c:pt idx="9315">
                  <c:v>4.9110899999999997</c:v>
                </c:pt>
                <c:pt idx="9316">
                  <c:v>4.9106399999999999</c:v>
                </c:pt>
                <c:pt idx="9317">
                  <c:v>4.9101900000000001</c:v>
                </c:pt>
                <c:pt idx="9318">
                  <c:v>4.9097400000000002</c:v>
                </c:pt>
                <c:pt idx="9319">
                  <c:v>4.9093</c:v>
                </c:pt>
                <c:pt idx="9320">
                  <c:v>4.9088599999999998</c:v>
                </c:pt>
                <c:pt idx="9321">
                  <c:v>4.9084099999999999</c:v>
                </c:pt>
                <c:pt idx="9322">
                  <c:v>4.9079800000000002</c:v>
                </c:pt>
                <c:pt idx="9323">
                  <c:v>4.90754</c:v>
                </c:pt>
                <c:pt idx="9324">
                  <c:v>4.9070900000000002</c:v>
                </c:pt>
                <c:pt idx="9325">
                  <c:v>4.9066599999999996</c:v>
                </c:pt>
                <c:pt idx="9326">
                  <c:v>4.9062200000000002</c:v>
                </c:pt>
                <c:pt idx="9327">
                  <c:v>4.90578</c:v>
                </c:pt>
                <c:pt idx="9328">
                  <c:v>4.9053500000000003</c:v>
                </c:pt>
                <c:pt idx="9329">
                  <c:v>4.9049100000000001</c:v>
                </c:pt>
                <c:pt idx="9330">
                  <c:v>4.9044699999999999</c:v>
                </c:pt>
                <c:pt idx="9331">
                  <c:v>4.9040400000000002</c:v>
                </c:pt>
                <c:pt idx="9332">
                  <c:v>4.9036</c:v>
                </c:pt>
                <c:pt idx="9333">
                  <c:v>4.9031700000000003</c:v>
                </c:pt>
                <c:pt idx="9334">
                  <c:v>4.90273</c:v>
                </c:pt>
                <c:pt idx="9335">
                  <c:v>4.9023000000000003</c:v>
                </c:pt>
                <c:pt idx="9336">
                  <c:v>4.9018699999999997</c:v>
                </c:pt>
                <c:pt idx="9337">
                  <c:v>4.90144</c:v>
                </c:pt>
                <c:pt idx="9338">
                  <c:v>4.9010199999999999</c:v>
                </c:pt>
                <c:pt idx="9339">
                  <c:v>4.9005799999999997</c:v>
                </c:pt>
                <c:pt idx="9340">
                  <c:v>4.90015</c:v>
                </c:pt>
                <c:pt idx="9341">
                  <c:v>4.8997299999999999</c:v>
                </c:pt>
                <c:pt idx="9342">
                  <c:v>4.8993000000000002</c:v>
                </c:pt>
                <c:pt idx="9343">
                  <c:v>4.8988699999999996</c:v>
                </c:pt>
                <c:pt idx="9344">
                  <c:v>4.8984500000000004</c:v>
                </c:pt>
                <c:pt idx="9345">
                  <c:v>4.8980300000000003</c:v>
                </c:pt>
                <c:pt idx="9346">
                  <c:v>4.8975999999999997</c:v>
                </c:pt>
                <c:pt idx="9347">
                  <c:v>4.8971799999999996</c:v>
                </c:pt>
                <c:pt idx="9348">
                  <c:v>4.8967599999999996</c:v>
                </c:pt>
                <c:pt idx="9349">
                  <c:v>4.89635</c:v>
                </c:pt>
                <c:pt idx="9350">
                  <c:v>4.8959200000000003</c:v>
                </c:pt>
                <c:pt idx="9351">
                  <c:v>4.8955000000000002</c:v>
                </c:pt>
                <c:pt idx="9352">
                  <c:v>4.8950899999999997</c:v>
                </c:pt>
                <c:pt idx="9353">
                  <c:v>4.8946699999999996</c:v>
                </c:pt>
                <c:pt idx="9354">
                  <c:v>4.8942500000000004</c:v>
                </c:pt>
                <c:pt idx="9355">
                  <c:v>4.89384</c:v>
                </c:pt>
                <c:pt idx="9356">
                  <c:v>4.8934199999999999</c:v>
                </c:pt>
                <c:pt idx="9357">
                  <c:v>4.8929999999999998</c:v>
                </c:pt>
                <c:pt idx="9358">
                  <c:v>4.8925900000000002</c:v>
                </c:pt>
                <c:pt idx="9359">
                  <c:v>4.8921700000000001</c:v>
                </c:pt>
                <c:pt idx="9360">
                  <c:v>4.8917700000000002</c:v>
                </c:pt>
                <c:pt idx="9361">
                  <c:v>4.8913500000000001</c:v>
                </c:pt>
                <c:pt idx="9362">
                  <c:v>4.8909399999999996</c:v>
                </c:pt>
                <c:pt idx="9363">
                  <c:v>4.89053</c:v>
                </c:pt>
                <c:pt idx="9364">
                  <c:v>4.8901199999999996</c:v>
                </c:pt>
                <c:pt idx="9365">
                  <c:v>4.88971</c:v>
                </c:pt>
                <c:pt idx="9366">
                  <c:v>4.88931</c:v>
                </c:pt>
                <c:pt idx="9367">
                  <c:v>4.8888999999999996</c:v>
                </c:pt>
                <c:pt idx="9368">
                  <c:v>4.8884999999999996</c:v>
                </c:pt>
                <c:pt idx="9369">
                  <c:v>4.8880800000000004</c:v>
                </c:pt>
                <c:pt idx="9370">
                  <c:v>4.8876799999999996</c:v>
                </c:pt>
                <c:pt idx="9371">
                  <c:v>4.8872799999999996</c:v>
                </c:pt>
                <c:pt idx="9372">
                  <c:v>4.88687</c:v>
                </c:pt>
                <c:pt idx="9373">
                  <c:v>4.8864700000000001</c:v>
                </c:pt>
                <c:pt idx="9374">
                  <c:v>4.8860700000000001</c:v>
                </c:pt>
                <c:pt idx="9375">
                  <c:v>4.8856700000000002</c:v>
                </c:pt>
                <c:pt idx="9376">
                  <c:v>4.8852700000000002</c:v>
                </c:pt>
                <c:pt idx="9377">
                  <c:v>4.8848700000000003</c:v>
                </c:pt>
                <c:pt idx="9378">
                  <c:v>4.8844599999999998</c:v>
                </c:pt>
                <c:pt idx="9379">
                  <c:v>4.8840700000000004</c:v>
                </c:pt>
                <c:pt idx="9380">
                  <c:v>4.8836700000000004</c:v>
                </c:pt>
                <c:pt idx="9381">
                  <c:v>4.8832800000000001</c:v>
                </c:pt>
                <c:pt idx="9382">
                  <c:v>4.8828800000000001</c:v>
                </c:pt>
                <c:pt idx="9383">
                  <c:v>4.8824800000000002</c:v>
                </c:pt>
                <c:pt idx="9384">
                  <c:v>4.8820899999999998</c:v>
                </c:pt>
                <c:pt idx="9385">
                  <c:v>4.8817000000000004</c:v>
                </c:pt>
                <c:pt idx="9386">
                  <c:v>4.88131</c:v>
                </c:pt>
                <c:pt idx="9387">
                  <c:v>4.8809199999999997</c:v>
                </c:pt>
                <c:pt idx="9388">
                  <c:v>4.8805300000000003</c:v>
                </c:pt>
                <c:pt idx="9389">
                  <c:v>4.8801300000000003</c:v>
                </c:pt>
                <c:pt idx="9390">
                  <c:v>4.87974</c:v>
                </c:pt>
                <c:pt idx="9391">
                  <c:v>4.8793600000000001</c:v>
                </c:pt>
                <c:pt idx="9392">
                  <c:v>4.8789600000000002</c:v>
                </c:pt>
                <c:pt idx="9393">
                  <c:v>4.8785800000000004</c:v>
                </c:pt>
                <c:pt idx="9394">
                  <c:v>4.87819</c:v>
                </c:pt>
                <c:pt idx="9395">
                  <c:v>4.8778100000000002</c:v>
                </c:pt>
                <c:pt idx="9396">
                  <c:v>4.8774199999999999</c:v>
                </c:pt>
                <c:pt idx="9397">
                  <c:v>4.8770499999999997</c:v>
                </c:pt>
                <c:pt idx="9398">
                  <c:v>4.8766600000000002</c:v>
                </c:pt>
                <c:pt idx="9399">
                  <c:v>4.8762699999999999</c:v>
                </c:pt>
                <c:pt idx="9400">
                  <c:v>4.8758999999999997</c:v>
                </c:pt>
                <c:pt idx="9401">
                  <c:v>4.8755100000000002</c:v>
                </c:pt>
                <c:pt idx="9402">
                  <c:v>4.87514</c:v>
                </c:pt>
                <c:pt idx="9403">
                  <c:v>4.8747499999999997</c:v>
                </c:pt>
                <c:pt idx="9404">
                  <c:v>4.8743800000000004</c:v>
                </c:pt>
                <c:pt idx="9405">
                  <c:v>4.8739999999999997</c:v>
                </c:pt>
                <c:pt idx="9406">
                  <c:v>4.8736300000000004</c:v>
                </c:pt>
                <c:pt idx="9407">
                  <c:v>4.87324</c:v>
                </c:pt>
                <c:pt idx="9408">
                  <c:v>4.8728800000000003</c:v>
                </c:pt>
                <c:pt idx="9409">
                  <c:v>4.87249</c:v>
                </c:pt>
                <c:pt idx="9410">
                  <c:v>4.8721300000000003</c:v>
                </c:pt>
                <c:pt idx="9411">
                  <c:v>4.87174</c:v>
                </c:pt>
                <c:pt idx="9412">
                  <c:v>4.8713800000000003</c:v>
                </c:pt>
                <c:pt idx="9413">
                  <c:v>4.8710000000000004</c:v>
                </c:pt>
                <c:pt idx="9414">
                  <c:v>4.8706399999999999</c:v>
                </c:pt>
                <c:pt idx="9415">
                  <c:v>4.87026</c:v>
                </c:pt>
                <c:pt idx="9416">
                  <c:v>4.8698800000000002</c:v>
                </c:pt>
                <c:pt idx="9417">
                  <c:v>4.8695199999999996</c:v>
                </c:pt>
                <c:pt idx="9418">
                  <c:v>4.8691500000000003</c:v>
                </c:pt>
                <c:pt idx="9419">
                  <c:v>4.8687899999999997</c:v>
                </c:pt>
                <c:pt idx="9420">
                  <c:v>4.86843</c:v>
                </c:pt>
                <c:pt idx="9421">
                  <c:v>4.8680599999999998</c:v>
                </c:pt>
                <c:pt idx="9422">
                  <c:v>4.8677000000000001</c:v>
                </c:pt>
                <c:pt idx="9423">
                  <c:v>4.8673299999999999</c:v>
                </c:pt>
                <c:pt idx="9424">
                  <c:v>4.8669700000000002</c:v>
                </c:pt>
                <c:pt idx="9425">
                  <c:v>4.8666</c:v>
                </c:pt>
                <c:pt idx="9426">
                  <c:v>4.8662400000000003</c:v>
                </c:pt>
                <c:pt idx="9427">
                  <c:v>4.8658799999999998</c:v>
                </c:pt>
                <c:pt idx="9428">
                  <c:v>4.8655200000000001</c:v>
                </c:pt>
                <c:pt idx="9429">
                  <c:v>4.8651600000000004</c:v>
                </c:pt>
                <c:pt idx="9430">
                  <c:v>4.8647999999999998</c:v>
                </c:pt>
                <c:pt idx="9431">
                  <c:v>4.8644400000000001</c:v>
                </c:pt>
                <c:pt idx="9432">
                  <c:v>4.86409</c:v>
                </c:pt>
                <c:pt idx="9433">
                  <c:v>4.8637300000000003</c:v>
                </c:pt>
                <c:pt idx="9434">
                  <c:v>4.8633699999999997</c:v>
                </c:pt>
                <c:pt idx="9435">
                  <c:v>4.8630100000000001</c:v>
                </c:pt>
                <c:pt idx="9436">
                  <c:v>4.86266</c:v>
                </c:pt>
                <c:pt idx="9437">
                  <c:v>4.8623200000000004</c:v>
                </c:pt>
                <c:pt idx="9438">
                  <c:v>4.8619599999999998</c:v>
                </c:pt>
                <c:pt idx="9439">
                  <c:v>4.8616099999999998</c:v>
                </c:pt>
                <c:pt idx="9440">
                  <c:v>4.8612599999999997</c:v>
                </c:pt>
                <c:pt idx="9441">
                  <c:v>4.8609099999999996</c:v>
                </c:pt>
                <c:pt idx="9442">
                  <c:v>4.8605499999999999</c:v>
                </c:pt>
                <c:pt idx="9443">
                  <c:v>4.8602100000000004</c:v>
                </c:pt>
                <c:pt idx="9444">
                  <c:v>4.8598499999999998</c:v>
                </c:pt>
                <c:pt idx="9445">
                  <c:v>4.8595100000000002</c:v>
                </c:pt>
                <c:pt idx="9446">
                  <c:v>4.8591699999999998</c:v>
                </c:pt>
                <c:pt idx="9447">
                  <c:v>4.8588199999999997</c:v>
                </c:pt>
                <c:pt idx="9448">
                  <c:v>4.8584800000000001</c:v>
                </c:pt>
                <c:pt idx="9449">
                  <c:v>4.8581300000000001</c:v>
                </c:pt>
                <c:pt idx="9450">
                  <c:v>4.8577899999999996</c:v>
                </c:pt>
                <c:pt idx="9451">
                  <c:v>4.8574400000000004</c:v>
                </c:pt>
                <c:pt idx="9452">
                  <c:v>4.8571</c:v>
                </c:pt>
                <c:pt idx="9453">
                  <c:v>4.85677</c:v>
                </c:pt>
                <c:pt idx="9454">
                  <c:v>4.85642</c:v>
                </c:pt>
                <c:pt idx="9455">
                  <c:v>4.8560800000000004</c:v>
                </c:pt>
                <c:pt idx="9456">
                  <c:v>4.8557499999999996</c:v>
                </c:pt>
                <c:pt idx="9457">
                  <c:v>4.8554000000000004</c:v>
                </c:pt>
                <c:pt idx="9458">
                  <c:v>4.8550700000000004</c:v>
                </c:pt>
                <c:pt idx="9459">
                  <c:v>4.85473</c:v>
                </c:pt>
                <c:pt idx="9460">
                  <c:v>4.8543900000000004</c:v>
                </c:pt>
                <c:pt idx="9461">
                  <c:v>4.85405</c:v>
                </c:pt>
                <c:pt idx="9462">
                  <c:v>4.85372</c:v>
                </c:pt>
                <c:pt idx="9463">
                  <c:v>4.8533900000000001</c:v>
                </c:pt>
                <c:pt idx="9464">
                  <c:v>4.8530499999999996</c:v>
                </c:pt>
                <c:pt idx="9465">
                  <c:v>4.8527300000000002</c:v>
                </c:pt>
                <c:pt idx="9466">
                  <c:v>4.8524000000000003</c:v>
                </c:pt>
                <c:pt idx="9467">
                  <c:v>4.8520599999999998</c:v>
                </c:pt>
                <c:pt idx="9468">
                  <c:v>4.8517400000000004</c:v>
                </c:pt>
                <c:pt idx="9469">
                  <c:v>4.8514099999999996</c:v>
                </c:pt>
                <c:pt idx="9470">
                  <c:v>4.85107</c:v>
                </c:pt>
                <c:pt idx="9471">
                  <c:v>4.8507499999999997</c:v>
                </c:pt>
                <c:pt idx="9472">
                  <c:v>4.8504300000000002</c:v>
                </c:pt>
                <c:pt idx="9473">
                  <c:v>4.8501000000000003</c:v>
                </c:pt>
                <c:pt idx="9474">
                  <c:v>4.8497700000000004</c:v>
                </c:pt>
                <c:pt idx="9475">
                  <c:v>4.8494400000000004</c:v>
                </c:pt>
                <c:pt idx="9476">
                  <c:v>4.8491200000000001</c:v>
                </c:pt>
                <c:pt idx="9477">
                  <c:v>4.8487999999999998</c:v>
                </c:pt>
                <c:pt idx="9478">
                  <c:v>4.84849</c:v>
                </c:pt>
                <c:pt idx="9479">
                  <c:v>4.8481500000000004</c:v>
                </c:pt>
                <c:pt idx="9480">
                  <c:v>4.8478399999999997</c:v>
                </c:pt>
                <c:pt idx="9481">
                  <c:v>4.8475200000000003</c:v>
                </c:pt>
                <c:pt idx="9482">
                  <c:v>4.8472</c:v>
                </c:pt>
                <c:pt idx="9483">
                  <c:v>4.8468799999999996</c:v>
                </c:pt>
                <c:pt idx="9484">
                  <c:v>4.8465699999999998</c:v>
                </c:pt>
                <c:pt idx="9485">
                  <c:v>4.8462399999999999</c:v>
                </c:pt>
                <c:pt idx="9486">
                  <c:v>4.8459300000000001</c:v>
                </c:pt>
                <c:pt idx="9487">
                  <c:v>4.8456200000000003</c:v>
                </c:pt>
                <c:pt idx="9488">
                  <c:v>4.8452900000000003</c:v>
                </c:pt>
                <c:pt idx="9489">
                  <c:v>4.8449799999999996</c:v>
                </c:pt>
                <c:pt idx="9490">
                  <c:v>4.8446800000000003</c:v>
                </c:pt>
                <c:pt idx="9491">
                  <c:v>4.84436</c:v>
                </c:pt>
                <c:pt idx="9492">
                  <c:v>4.8440399999999997</c:v>
                </c:pt>
                <c:pt idx="9493">
                  <c:v>4.8437299999999999</c:v>
                </c:pt>
                <c:pt idx="9494">
                  <c:v>4.8434299999999997</c:v>
                </c:pt>
                <c:pt idx="9495">
                  <c:v>4.8431100000000002</c:v>
                </c:pt>
                <c:pt idx="9496">
                  <c:v>4.8428100000000001</c:v>
                </c:pt>
                <c:pt idx="9497">
                  <c:v>4.8425000000000002</c:v>
                </c:pt>
                <c:pt idx="9498">
                  <c:v>4.8422000000000001</c:v>
                </c:pt>
                <c:pt idx="9499">
                  <c:v>4.8418999999999999</c:v>
                </c:pt>
                <c:pt idx="9500">
                  <c:v>4.8415800000000004</c:v>
                </c:pt>
                <c:pt idx="9501">
                  <c:v>4.8412800000000002</c:v>
                </c:pt>
                <c:pt idx="9502">
                  <c:v>4.8409800000000001</c:v>
                </c:pt>
                <c:pt idx="9503">
                  <c:v>4.8406700000000003</c:v>
                </c:pt>
                <c:pt idx="9504">
                  <c:v>4.8403700000000001</c:v>
                </c:pt>
                <c:pt idx="9505">
                  <c:v>4.8400699999999999</c:v>
                </c:pt>
                <c:pt idx="9506">
                  <c:v>4.8397699999999997</c:v>
                </c:pt>
                <c:pt idx="9507">
                  <c:v>4.8394700000000004</c:v>
                </c:pt>
                <c:pt idx="9508">
                  <c:v>4.8391599999999997</c:v>
                </c:pt>
                <c:pt idx="9509">
                  <c:v>4.83887</c:v>
                </c:pt>
                <c:pt idx="9510">
                  <c:v>4.8385699999999998</c:v>
                </c:pt>
                <c:pt idx="9511">
                  <c:v>4.8382800000000001</c:v>
                </c:pt>
                <c:pt idx="9512">
                  <c:v>4.8379700000000003</c:v>
                </c:pt>
                <c:pt idx="9513">
                  <c:v>4.8376799999999998</c:v>
                </c:pt>
                <c:pt idx="9514">
                  <c:v>4.8373900000000001</c:v>
                </c:pt>
                <c:pt idx="9515">
                  <c:v>4.8370899999999999</c:v>
                </c:pt>
                <c:pt idx="9516">
                  <c:v>4.8368000000000002</c:v>
                </c:pt>
                <c:pt idx="9517">
                  <c:v>4.8365</c:v>
                </c:pt>
                <c:pt idx="9518">
                  <c:v>4.8362100000000003</c:v>
                </c:pt>
                <c:pt idx="9519">
                  <c:v>4.8359199999999998</c:v>
                </c:pt>
                <c:pt idx="9520">
                  <c:v>4.8356300000000001</c:v>
                </c:pt>
                <c:pt idx="9521">
                  <c:v>4.83535</c:v>
                </c:pt>
                <c:pt idx="9522">
                  <c:v>4.8350499999999998</c:v>
                </c:pt>
                <c:pt idx="9523">
                  <c:v>4.8347600000000002</c:v>
                </c:pt>
                <c:pt idx="9524">
                  <c:v>4.8344800000000001</c:v>
                </c:pt>
                <c:pt idx="9525">
                  <c:v>4.8341900000000004</c:v>
                </c:pt>
                <c:pt idx="9526">
                  <c:v>4.8339100000000004</c:v>
                </c:pt>
                <c:pt idx="9527">
                  <c:v>4.8336300000000003</c:v>
                </c:pt>
                <c:pt idx="9528">
                  <c:v>4.8333300000000001</c:v>
                </c:pt>
                <c:pt idx="9529">
                  <c:v>4.8330500000000001</c:v>
                </c:pt>
                <c:pt idx="9530">
                  <c:v>4.83277</c:v>
                </c:pt>
                <c:pt idx="9531">
                  <c:v>4.83249</c:v>
                </c:pt>
                <c:pt idx="9532">
                  <c:v>4.8322099999999999</c:v>
                </c:pt>
                <c:pt idx="9533">
                  <c:v>4.8319299999999998</c:v>
                </c:pt>
                <c:pt idx="9534">
                  <c:v>4.8316499999999998</c:v>
                </c:pt>
                <c:pt idx="9535">
                  <c:v>4.8313699999999997</c:v>
                </c:pt>
                <c:pt idx="9536">
                  <c:v>4.8311000000000002</c:v>
                </c:pt>
                <c:pt idx="9537">
                  <c:v>4.8308099999999996</c:v>
                </c:pt>
                <c:pt idx="9538">
                  <c:v>4.8305300000000004</c:v>
                </c:pt>
                <c:pt idx="9539">
                  <c:v>4.83026</c:v>
                </c:pt>
                <c:pt idx="9540">
                  <c:v>4.8299799999999999</c:v>
                </c:pt>
                <c:pt idx="9541">
                  <c:v>4.8297100000000004</c:v>
                </c:pt>
                <c:pt idx="9542">
                  <c:v>4.82944</c:v>
                </c:pt>
                <c:pt idx="9543">
                  <c:v>4.8291700000000004</c:v>
                </c:pt>
                <c:pt idx="9544">
                  <c:v>4.8289</c:v>
                </c:pt>
                <c:pt idx="9545">
                  <c:v>4.8286199999999999</c:v>
                </c:pt>
                <c:pt idx="9546">
                  <c:v>4.82836</c:v>
                </c:pt>
                <c:pt idx="9547">
                  <c:v>4.8280799999999999</c:v>
                </c:pt>
                <c:pt idx="9548">
                  <c:v>4.8278100000000004</c:v>
                </c:pt>
                <c:pt idx="9549">
                  <c:v>4.8275399999999999</c:v>
                </c:pt>
                <c:pt idx="9550">
                  <c:v>4.8272700000000004</c:v>
                </c:pt>
                <c:pt idx="9551">
                  <c:v>4.8270099999999996</c:v>
                </c:pt>
                <c:pt idx="9552">
                  <c:v>4.82674</c:v>
                </c:pt>
                <c:pt idx="9553">
                  <c:v>4.8264699999999996</c:v>
                </c:pt>
                <c:pt idx="9554">
                  <c:v>4.8262200000000002</c:v>
                </c:pt>
                <c:pt idx="9555">
                  <c:v>4.8259499999999997</c:v>
                </c:pt>
                <c:pt idx="9556">
                  <c:v>4.8256899999999998</c:v>
                </c:pt>
                <c:pt idx="9557">
                  <c:v>4.8254200000000003</c:v>
                </c:pt>
                <c:pt idx="9558">
                  <c:v>4.8251600000000003</c:v>
                </c:pt>
                <c:pt idx="9559">
                  <c:v>4.8249000000000004</c:v>
                </c:pt>
                <c:pt idx="9560">
                  <c:v>4.8246399999999996</c:v>
                </c:pt>
                <c:pt idx="9561">
                  <c:v>4.8243799999999997</c:v>
                </c:pt>
                <c:pt idx="9562">
                  <c:v>4.8241300000000003</c:v>
                </c:pt>
                <c:pt idx="9563">
                  <c:v>4.8238700000000003</c:v>
                </c:pt>
                <c:pt idx="9564">
                  <c:v>4.8236100000000004</c:v>
                </c:pt>
                <c:pt idx="9565">
                  <c:v>4.8233499999999996</c:v>
                </c:pt>
                <c:pt idx="9566">
                  <c:v>4.8231000000000002</c:v>
                </c:pt>
                <c:pt idx="9567">
                  <c:v>4.8228499999999999</c:v>
                </c:pt>
                <c:pt idx="9568">
                  <c:v>4.8225899999999999</c:v>
                </c:pt>
                <c:pt idx="9569">
                  <c:v>4.8223399999999996</c:v>
                </c:pt>
                <c:pt idx="9570">
                  <c:v>4.8220799999999997</c:v>
                </c:pt>
                <c:pt idx="9571">
                  <c:v>4.8218300000000003</c:v>
                </c:pt>
                <c:pt idx="9572">
                  <c:v>4.82158</c:v>
                </c:pt>
                <c:pt idx="9573">
                  <c:v>4.8213299999999997</c:v>
                </c:pt>
                <c:pt idx="9574">
                  <c:v>4.8210800000000003</c:v>
                </c:pt>
                <c:pt idx="9575">
                  <c:v>4.8208299999999999</c:v>
                </c:pt>
                <c:pt idx="9576">
                  <c:v>4.8205799999999996</c:v>
                </c:pt>
                <c:pt idx="9577">
                  <c:v>4.8203300000000002</c:v>
                </c:pt>
                <c:pt idx="9578">
                  <c:v>4.8200900000000004</c:v>
                </c:pt>
                <c:pt idx="9579">
                  <c:v>4.8198400000000001</c:v>
                </c:pt>
                <c:pt idx="9580">
                  <c:v>4.8195899999999998</c:v>
                </c:pt>
                <c:pt idx="9581">
                  <c:v>4.81935</c:v>
                </c:pt>
                <c:pt idx="9582">
                  <c:v>4.8191100000000002</c:v>
                </c:pt>
                <c:pt idx="9583">
                  <c:v>4.8188599999999999</c:v>
                </c:pt>
                <c:pt idx="9584">
                  <c:v>4.8186200000000001</c:v>
                </c:pt>
                <c:pt idx="9585">
                  <c:v>4.81839</c:v>
                </c:pt>
                <c:pt idx="9586">
                  <c:v>4.8181500000000002</c:v>
                </c:pt>
                <c:pt idx="9587">
                  <c:v>4.8178999999999998</c:v>
                </c:pt>
                <c:pt idx="9588">
                  <c:v>4.8176699999999997</c:v>
                </c:pt>
                <c:pt idx="9589">
                  <c:v>4.8174299999999999</c:v>
                </c:pt>
                <c:pt idx="9590">
                  <c:v>4.8171900000000001</c:v>
                </c:pt>
                <c:pt idx="9591">
                  <c:v>4.8169500000000003</c:v>
                </c:pt>
                <c:pt idx="9592">
                  <c:v>4.8167099999999996</c:v>
                </c:pt>
                <c:pt idx="9593">
                  <c:v>4.8164800000000003</c:v>
                </c:pt>
                <c:pt idx="9594">
                  <c:v>4.8162500000000001</c:v>
                </c:pt>
                <c:pt idx="9595">
                  <c:v>4.8160100000000003</c:v>
                </c:pt>
                <c:pt idx="9596">
                  <c:v>4.8157800000000002</c:v>
                </c:pt>
                <c:pt idx="9597">
                  <c:v>4.81555</c:v>
                </c:pt>
                <c:pt idx="9598">
                  <c:v>4.8153100000000002</c:v>
                </c:pt>
                <c:pt idx="9599">
                  <c:v>4.81508</c:v>
                </c:pt>
                <c:pt idx="9600">
                  <c:v>4.8148499999999999</c:v>
                </c:pt>
                <c:pt idx="9601">
                  <c:v>4.8146199999999997</c:v>
                </c:pt>
                <c:pt idx="9602">
                  <c:v>4.8144</c:v>
                </c:pt>
                <c:pt idx="9603">
                  <c:v>4.8141699999999998</c:v>
                </c:pt>
                <c:pt idx="9604">
                  <c:v>4.8139399999999997</c:v>
                </c:pt>
                <c:pt idx="9605">
                  <c:v>4.8137100000000004</c:v>
                </c:pt>
                <c:pt idx="9606">
                  <c:v>4.8134899999999998</c:v>
                </c:pt>
                <c:pt idx="9607">
                  <c:v>4.8132599999999996</c:v>
                </c:pt>
                <c:pt idx="9608">
                  <c:v>4.81304</c:v>
                </c:pt>
                <c:pt idx="9609">
                  <c:v>4.8128200000000003</c:v>
                </c:pt>
                <c:pt idx="9610">
                  <c:v>4.8125900000000001</c:v>
                </c:pt>
                <c:pt idx="9611">
                  <c:v>4.8123699999999996</c:v>
                </c:pt>
                <c:pt idx="9612">
                  <c:v>4.8121400000000003</c:v>
                </c:pt>
                <c:pt idx="9613">
                  <c:v>4.8119300000000003</c:v>
                </c:pt>
                <c:pt idx="9614">
                  <c:v>4.8117099999999997</c:v>
                </c:pt>
                <c:pt idx="9615">
                  <c:v>4.81149</c:v>
                </c:pt>
                <c:pt idx="9616">
                  <c:v>4.8112700000000004</c:v>
                </c:pt>
                <c:pt idx="9617">
                  <c:v>4.8110600000000003</c:v>
                </c:pt>
                <c:pt idx="9618">
                  <c:v>4.8108399999999998</c:v>
                </c:pt>
                <c:pt idx="9619">
                  <c:v>4.8106200000000001</c:v>
                </c:pt>
                <c:pt idx="9620">
                  <c:v>4.8104100000000001</c:v>
                </c:pt>
                <c:pt idx="9621">
                  <c:v>4.8101900000000004</c:v>
                </c:pt>
                <c:pt idx="9622">
                  <c:v>4.8099800000000004</c:v>
                </c:pt>
                <c:pt idx="9623">
                  <c:v>4.8097700000000003</c:v>
                </c:pt>
                <c:pt idx="9624">
                  <c:v>4.8095600000000003</c:v>
                </c:pt>
                <c:pt idx="9625">
                  <c:v>4.8093500000000002</c:v>
                </c:pt>
                <c:pt idx="9626">
                  <c:v>4.8091400000000002</c:v>
                </c:pt>
                <c:pt idx="9627">
                  <c:v>4.8089300000000001</c:v>
                </c:pt>
                <c:pt idx="9628">
                  <c:v>4.8087099999999996</c:v>
                </c:pt>
                <c:pt idx="9629">
                  <c:v>4.8085100000000001</c:v>
                </c:pt>
                <c:pt idx="9630">
                  <c:v>4.8083</c:v>
                </c:pt>
                <c:pt idx="9631">
                  <c:v>4.80809</c:v>
                </c:pt>
                <c:pt idx="9632">
                  <c:v>4.8078900000000004</c:v>
                </c:pt>
                <c:pt idx="9633">
                  <c:v>4.8076800000000004</c:v>
                </c:pt>
                <c:pt idx="9634">
                  <c:v>4.80748</c:v>
                </c:pt>
                <c:pt idx="9635">
                  <c:v>4.8072699999999999</c:v>
                </c:pt>
                <c:pt idx="9636">
                  <c:v>4.8070700000000004</c:v>
                </c:pt>
                <c:pt idx="9637">
                  <c:v>4.80687</c:v>
                </c:pt>
                <c:pt idx="9638">
                  <c:v>4.8066599999999999</c:v>
                </c:pt>
                <c:pt idx="9639">
                  <c:v>4.80647</c:v>
                </c:pt>
                <c:pt idx="9640">
                  <c:v>4.8062699999999996</c:v>
                </c:pt>
                <c:pt idx="9641">
                  <c:v>4.8060600000000004</c:v>
                </c:pt>
                <c:pt idx="9642">
                  <c:v>4.8058699999999996</c:v>
                </c:pt>
                <c:pt idx="9643">
                  <c:v>4.8056700000000001</c:v>
                </c:pt>
                <c:pt idx="9644">
                  <c:v>4.8054800000000002</c:v>
                </c:pt>
                <c:pt idx="9645">
                  <c:v>4.8052799999999998</c:v>
                </c:pt>
                <c:pt idx="9646">
                  <c:v>4.8050800000000002</c:v>
                </c:pt>
                <c:pt idx="9647">
                  <c:v>4.8048900000000003</c:v>
                </c:pt>
                <c:pt idx="9648">
                  <c:v>4.8046899999999999</c:v>
                </c:pt>
                <c:pt idx="9649">
                  <c:v>4.8044900000000004</c:v>
                </c:pt>
                <c:pt idx="9650">
                  <c:v>4.8043100000000001</c:v>
                </c:pt>
                <c:pt idx="9651">
                  <c:v>4.8041099999999997</c:v>
                </c:pt>
                <c:pt idx="9652">
                  <c:v>4.8039300000000003</c:v>
                </c:pt>
                <c:pt idx="9653">
                  <c:v>4.8037299999999998</c:v>
                </c:pt>
                <c:pt idx="9654">
                  <c:v>4.8035399999999999</c:v>
                </c:pt>
                <c:pt idx="9655">
                  <c:v>4.8033599999999996</c:v>
                </c:pt>
                <c:pt idx="9656">
                  <c:v>4.8031699999999997</c:v>
                </c:pt>
                <c:pt idx="9657">
                  <c:v>4.8029799999999998</c:v>
                </c:pt>
                <c:pt idx="9658">
                  <c:v>4.8027899999999999</c:v>
                </c:pt>
                <c:pt idx="9659">
                  <c:v>4.8026099999999996</c:v>
                </c:pt>
                <c:pt idx="9660">
                  <c:v>4.8024199999999997</c:v>
                </c:pt>
                <c:pt idx="9661">
                  <c:v>4.8022299999999998</c:v>
                </c:pt>
                <c:pt idx="9662">
                  <c:v>4.80206</c:v>
                </c:pt>
                <c:pt idx="9663">
                  <c:v>4.8018700000000001</c:v>
                </c:pt>
                <c:pt idx="9664">
                  <c:v>4.8016899999999998</c:v>
                </c:pt>
                <c:pt idx="9665">
                  <c:v>4.8015100000000004</c:v>
                </c:pt>
                <c:pt idx="9666">
                  <c:v>4.8013300000000001</c:v>
                </c:pt>
                <c:pt idx="9667">
                  <c:v>4.8011499999999998</c:v>
                </c:pt>
                <c:pt idx="9668">
                  <c:v>4.8009700000000004</c:v>
                </c:pt>
                <c:pt idx="9669">
                  <c:v>4.8007900000000001</c:v>
                </c:pt>
                <c:pt idx="9670">
                  <c:v>4.8006099999999998</c:v>
                </c:pt>
                <c:pt idx="9671">
                  <c:v>4.80044</c:v>
                </c:pt>
                <c:pt idx="9672">
                  <c:v>4.8002599999999997</c:v>
                </c:pt>
                <c:pt idx="9673">
                  <c:v>4.8000800000000003</c:v>
                </c:pt>
                <c:pt idx="9674">
                  <c:v>4.7999099999999997</c:v>
                </c:pt>
                <c:pt idx="9675">
                  <c:v>4.7997300000000003</c:v>
                </c:pt>
                <c:pt idx="9676">
                  <c:v>4.7995599999999996</c:v>
                </c:pt>
                <c:pt idx="9677">
                  <c:v>4.7993899999999998</c:v>
                </c:pt>
                <c:pt idx="9678">
                  <c:v>4.79922</c:v>
                </c:pt>
                <c:pt idx="9679">
                  <c:v>4.7990399999999998</c:v>
                </c:pt>
                <c:pt idx="9680">
                  <c:v>4.7988799999999996</c:v>
                </c:pt>
                <c:pt idx="9681">
                  <c:v>4.7987000000000002</c:v>
                </c:pt>
                <c:pt idx="9682">
                  <c:v>4.79854</c:v>
                </c:pt>
                <c:pt idx="9683">
                  <c:v>4.7983799999999999</c:v>
                </c:pt>
                <c:pt idx="9684">
                  <c:v>4.7981999999999996</c:v>
                </c:pt>
                <c:pt idx="9685">
                  <c:v>4.7980400000000003</c:v>
                </c:pt>
                <c:pt idx="9686">
                  <c:v>4.7978699999999996</c:v>
                </c:pt>
                <c:pt idx="9687">
                  <c:v>4.7977100000000004</c:v>
                </c:pt>
                <c:pt idx="9688">
                  <c:v>4.7975500000000002</c:v>
                </c:pt>
                <c:pt idx="9689">
                  <c:v>4.7973800000000004</c:v>
                </c:pt>
                <c:pt idx="9690">
                  <c:v>4.7972200000000003</c:v>
                </c:pt>
                <c:pt idx="9691">
                  <c:v>4.7970499999999996</c:v>
                </c:pt>
                <c:pt idx="9692">
                  <c:v>4.7968999999999999</c:v>
                </c:pt>
                <c:pt idx="9693">
                  <c:v>4.7967399999999998</c:v>
                </c:pt>
                <c:pt idx="9694">
                  <c:v>4.79657</c:v>
                </c:pt>
                <c:pt idx="9695">
                  <c:v>4.7964099999999998</c:v>
                </c:pt>
                <c:pt idx="9696">
                  <c:v>4.7962499999999997</c:v>
                </c:pt>
                <c:pt idx="9697">
                  <c:v>4.7961</c:v>
                </c:pt>
                <c:pt idx="9698">
                  <c:v>4.7959399999999999</c:v>
                </c:pt>
                <c:pt idx="9699">
                  <c:v>4.7957799999999997</c:v>
                </c:pt>
                <c:pt idx="9700">
                  <c:v>4.7956300000000001</c:v>
                </c:pt>
                <c:pt idx="9701">
                  <c:v>4.7954800000000004</c:v>
                </c:pt>
                <c:pt idx="9702">
                  <c:v>4.7953099999999997</c:v>
                </c:pt>
                <c:pt idx="9703">
                  <c:v>4.7951699999999997</c:v>
                </c:pt>
                <c:pt idx="9704">
                  <c:v>4.7950200000000001</c:v>
                </c:pt>
                <c:pt idx="9705">
                  <c:v>4.7948599999999999</c:v>
                </c:pt>
                <c:pt idx="9706">
                  <c:v>4.7947100000000002</c:v>
                </c:pt>
                <c:pt idx="9707">
                  <c:v>4.7945599999999997</c:v>
                </c:pt>
                <c:pt idx="9708">
                  <c:v>4.7944199999999997</c:v>
                </c:pt>
                <c:pt idx="9709">
                  <c:v>4.7942600000000004</c:v>
                </c:pt>
                <c:pt idx="9710">
                  <c:v>4.7941200000000004</c:v>
                </c:pt>
                <c:pt idx="9711">
                  <c:v>4.7939699999999998</c:v>
                </c:pt>
                <c:pt idx="9712">
                  <c:v>4.7938200000000002</c:v>
                </c:pt>
                <c:pt idx="9713">
                  <c:v>4.7936800000000002</c:v>
                </c:pt>
                <c:pt idx="9714">
                  <c:v>4.7935299999999996</c:v>
                </c:pt>
                <c:pt idx="9715">
                  <c:v>4.7933899999999996</c:v>
                </c:pt>
                <c:pt idx="9716">
                  <c:v>4.7932399999999999</c:v>
                </c:pt>
                <c:pt idx="9717">
                  <c:v>4.7930999999999999</c:v>
                </c:pt>
                <c:pt idx="9718">
                  <c:v>4.7929599999999999</c:v>
                </c:pt>
                <c:pt idx="9719">
                  <c:v>4.7928199999999999</c:v>
                </c:pt>
                <c:pt idx="9720">
                  <c:v>4.7926700000000002</c:v>
                </c:pt>
                <c:pt idx="9721">
                  <c:v>4.7925399999999998</c:v>
                </c:pt>
                <c:pt idx="9722">
                  <c:v>4.7923999999999998</c:v>
                </c:pt>
                <c:pt idx="9723">
                  <c:v>4.7922599999999997</c:v>
                </c:pt>
                <c:pt idx="9724">
                  <c:v>4.7921199999999997</c:v>
                </c:pt>
                <c:pt idx="9725">
                  <c:v>4.7919799999999997</c:v>
                </c:pt>
                <c:pt idx="9726">
                  <c:v>4.7918500000000002</c:v>
                </c:pt>
                <c:pt idx="9727">
                  <c:v>4.7917100000000001</c:v>
                </c:pt>
                <c:pt idx="9728">
                  <c:v>4.7915799999999997</c:v>
                </c:pt>
                <c:pt idx="9729">
                  <c:v>4.7914500000000002</c:v>
                </c:pt>
                <c:pt idx="9730">
                  <c:v>4.7913100000000002</c:v>
                </c:pt>
                <c:pt idx="9731">
                  <c:v>4.7911799999999998</c:v>
                </c:pt>
                <c:pt idx="9732">
                  <c:v>4.7910500000000003</c:v>
                </c:pt>
                <c:pt idx="9733">
                  <c:v>4.7909199999999998</c:v>
                </c:pt>
                <c:pt idx="9734">
                  <c:v>4.7907900000000003</c:v>
                </c:pt>
                <c:pt idx="9735">
                  <c:v>4.7906599999999999</c:v>
                </c:pt>
                <c:pt idx="9736">
                  <c:v>4.7905199999999999</c:v>
                </c:pt>
                <c:pt idx="9737">
                  <c:v>4.7904</c:v>
                </c:pt>
                <c:pt idx="9738">
                  <c:v>4.7902699999999996</c:v>
                </c:pt>
                <c:pt idx="9739">
                  <c:v>4.7901400000000001</c:v>
                </c:pt>
                <c:pt idx="9740">
                  <c:v>4.7900200000000002</c:v>
                </c:pt>
                <c:pt idx="9741">
                  <c:v>4.7899000000000003</c:v>
                </c:pt>
                <c:pt idx="9742">
                  <c:v>4.7897699999999999</c:v>
                </c:pt>
                <c:pt idx="9743">
                  <c:v>4.78965</c:v>
                </c:pt>
                <c:pt idx="9744">
                  <c:v>4.7895300000000001</c:v>
                </c:pt>
                <c:pt idx="9745">
                  <c:v>4.7894100000000002</c:v>
                </c:pt>
                <c:pt idx="9746">
                  <c:v>4.7892799999999998</c:v>
                </c:pt>
                <c:pt idx="9747">
                  <c:v>4.7891599999999999</c:v>
                </c:pt>
                <c:pt idx="9748">
                  <c:v>4.78904</c:v>
                </c:pt>
                <c:pt idx="9749">
                  <c:v>4.7889200000000001</c:v>
                </c:pt>
                <c:pt idx="9750">
                  <c:v>4.7888000000000002</c:v>
                </c:pt>
                <c:pt idx="9751">
                  <c:v>4.7886899999999999</c:v>
                </c:pt>
                <c:pt idx="9752">
                  <c:v>4.78857</c:v>
                </c:pt>
                <c:pt idx="9753">
                  <c:v>4.7884500000000001</c:v>
                </c:pt>
                <c:pt idx="9754">
                  <c:v>4.7883399999999998</c:v>
                </c:pt>
                <c:pt idx="9755">
                  <c:v>4.7882199999999999</c:v>
                </c:pt>
                <c:pt idx="9756">
                  <c:v>4.7881099999999996</c:v>
                </c:pt>
                <c:pt idx="9757">
                  <c:v>4.7880000000000003</c:v>
                </c:pt>
                <c:pt idx="9758">
                  <c:v>4.7878800000000004</c:v>
                </c:pt>
                <c:pt idx="9759">
                  <c:v>4.7877700000000001</c:v>
                </c:pt>
                <c:pt idx="9760">
                  <c:v>4.7876599999999998</c:v>
                </c:pt>
                <c:pt idx="9761">
                  <c:v>4.7875500000000004</c:v>
                </c:pt>
                <c:pt idx="9762">
                  <c:v>4.7874400000000001</c:v>
                </c:pt>
                <c:pt idx="9763">
                  <c:v>4.7873299999999999</c:v>
                </c:pt>
                <c:pt idx="9764">
                  <c:v>4.7872300000000001</c:v>
                </c:pt>
                <c:pt idx="9765">
                  <c:v>4.7871199999999998</c:v>
                </c:pt>
                <c:pt idx="9766">
                  <c:v>4.7870100000000004</c:v>
                </c:pt>
                <c:pt idx="9767">
                  <c:v>4.7869000000000002</c:v>
                </c:pt>
                <c:pt idx="9768">
                  <c:v>4.7868000000000004</c:v>
                </c:pt>
                <c:pt idx="9769">
                  <c:v>4.7866900000000001</c:v>
                </c:pt>
                <c:pt idx="9770">
                  <c:v>4.7865900000000003</c:v>
                </c:pt>
                <c:pt idx="9771">
                  <c:v>4.7865000000000002</c:v>
                </c:pt>
                <c:pt idx="9772">
                  <c:v>4.7863899999999999</c:v>
                </c:pt>
                <c:pt idx="9773">
                  <c:v>4.7862900000000002</c:v>
                </c:pt>
                <c:pt idx="9774">
                  <c:v>4.7861900000000004</c:v>
                </c:pt>
                <c:pt idx="9775">
                  <c:v>4.7860800000000001</c:v>
                </c:pt>
                <c:pt idx="9776">
                  <c:v>4.78599</c:v>
                </c:pt>
                <c:pt idx="9777">
                  <c:v>4.7858900000000002</c:v>
                </c:pt>
                <c:pt idx="9778">
                  <c:v>4.7857900000000004</c:v>
                </c:pt>
                <c:pt idx="9779">
                  <c:v>4.7856899999999998</c:v>
                </c:pt>
                <c:pt idx="9780">
                  <c:v>4.78559</c:v>
                </c:pt>
                <c:pt idx="9781">
                  <c:v>4.7855100000000004</c:v>
                </c:pt>
                <c:pt idx="9782">
                  <c:v>4.7854099999999997</c:v>
                </c:pt>
                <c:pt idx="9783">
                  <c:v>4.78531</c:v>
                </c:pt>
                <c:pt idx="9784">
                  <c:v>4.7852199999999998</c:v>
                </c:pt>
                <c:pt idx="9785">
                  <c:v>4.78512</c:v>
                </c:pt>
                <c:pt idx="9786">
                  <c:v>4.7850299999999999</c:v>
                </c:pt>
                <c:pt idx="9787">
                  <c:v>4.7849500000000003</c:v>
                </c:pt>
                <c:pt idx="9788">
                  <c:v>4.7848600000000001</c:v>
                </c:pt>
                <c:pt idx="9789">
                  <c:v>4.7847600000000003</c:v>
                </c:pt>
                <c:pt idx="9790">
                  <c:v>4.7846799999999998</c:v>
                </c:pt>
                <c:pt idx="9791">
                  <c:v>4.7845800000000001</c:v>
                </c:pt>
                <c:pt idx="9792">
                  <c:v>4.7845000000000004</c:v>
                </c:pt>
                <c:pt idx="9793">
                  <c:v>4.7844199999999999</c:v>
                </c:pt>
                <c:pt idx="9794">
                  <c:v>4.7843200000000001</c:v>
                </c:pt>
                <c:pt idx="9795">
                  <c:v>4.7842399999999996</c:v>
                </c:pt>
                <c:pt idx="9796">
                  <c:v>4.7841500000000003</c:v>
                </c:pt>
                <c:pt idx="9797">
                  <c:v>4.7840699999999998</c:v>
                </c:pt>
                <c:pt idx="9798">
                  <c:v>4.7839900000000002</c:v>
                </c:pt>
                <c:pt idx="9799">
                  <c:v>4.7839099999999997</c:v>
                </c:pt>
                <c:pt idx="9800">
                  <c:v>4.7838200000000004</c:v>
                </c:pt>
                <c:pt idx="9801">
                  <c:v>4.7837500000000004</c:v>
                </c:pt>
                <c:pt idx="9802">
                  <c:v>4.7836600000000002</c:v>
                </c:pt>
                <c:pt idx="9803">
                  <c:v>4.7835799999999997</c:v>
                </c:pt>
                <c:pt idx="9804">
                  <c:v>4.7835099999999997</c:v>
                </c:pt>
                <c:pt idx="9805">
                  <c:v>4.7834300000000001</c:v>
                </c:pt>
                <c:pt idx="9806">
                  <c:v>4.7833500000000004</c:v>
                </c:pt>
                <c:pt idx="9807">
                  <c:v>4.7832800000000004</c:v>
                </c:pt>
                <c:pt idx="9808">
                  <c:v>4.7832100000000004</c:v>
                </c:pt>
                <c:pt idx="9809">
                  <c:v>4.7831299999999999</c:v>
                </c:pt>
                <c:pt idx="9810">
                  <c:v>4.7830599999999999</c:v>
                </c:pt>
                <c:pt idx="9811">
                  <c:v>4.7829800000000002</c:v>
                </c:pt>
                <c:pt idx="9812">
                  <c:v>4.7828999999999997</c:v>
                </c:pt>
                <c:pt idx="9813">
                  <c:v>4.7828400000000002</c:v>
                </c:pt>
                <c:pt idx="9814">
                  <c:v>4.7827599999999997</c:v>
                </c:pt>
                <c:pt idx="9815">
                  <c:v>4.7826899999999997</c:v>
                </c:pt>
                <c:pt idx="9816">
                  <c:v>4.7826300000000002</c:v>
                </c:pt>
                <c:pt idx="9817">
                  <c:v>4.7825600000000001</c:v>
                </c:pt>
                <c:pt idx="9818">
                  <c:v>4.7824799999999996</c:v>
                </c:pt>
                <c:pt idx="9819">
                  <c:v>4.7824200000000001</c:v>
                </c:pt>
                <c:pt idx="9820">
                  <c:v>4.7823500000000001</c:v>
                </c:pt>
                <c:pt idx="9821">
                  <c:v>4.7822899999999997</c:v>
                </c:pt>
                <c:pt idx="9822">
                  <c:v>4.7822199999999997</c:v>
                </c:pt>
                <c:pt idx="9823">
                  <c:v>4.7821499999999997</c:v>
                </c:pt>
                <c:pt idx="9824">
                  <c:v>4.7820999999999998</c:v>
                </c:pt>
                <c:pt idx="9825">
                  <c:v>4.7820200000000002</c:v>
                </c:pt>
                <c:pt idx="9826">
                  <c:v>4.7819700000000003</c:v>
                </c:pt>
                <c:pt idx="9827">
                  <c:v>4.7819000000000003</c:v>
                </c:pt>
                <c:pt idx="9828">
                  <c:v>4.7818500000000004</c:v>
                </c:pt>
                <c:pt idx="9829">
                  <c:v>4.7817800000000004</c:v>
                </c:pt>
                <c:pt idx="9830">
                  <c:v>4.7817299999999996</c:v>
                </c:pt>
                <c:pt idx="9831">
                  <c:v>4.7816599999999996</c:v>
                </c:pt>
                <c:pt idx="9832">
                  <c:v>4.7816000000000001</c:v>
                </c:pt>
                <c:pt idx="9833">
                  <c:v>4.7815500000000002</c:v>
                </c:pt>
                <c:pt idx="9834">
                  <c:v>4.7815000000000003</c:v>
                </c:pt>
                <c:pt idx="9835">
                  <c:v>4.7814399999999999</c:v>
                </c:pt>
                <c:pt idx="9836">
                  <c:v>4.7813800000000004</c:v>
                </c:pt>
                <c:pt idx="9837">
                  <c:v>4.7813299999999996</c:v>
                </c:pt>
                <c:pt idx="9838">
                  <c:v>4.7812799999999998</c:v>
                </c:pt>
                <c:pt idx="9839">
                  <c:v>4.7812200000000002</c:v>
                </c:pt>
                <c:pt idx="9840">
                  <c:v>4.7811700000000004</c:v>
                </c:pt>
                <c:pt idx="9841">
                  <c:v>4.7811199999999996</c:v>
                </c:pt>
                <c:pt idx="9842">
                  <c:v>4.7810699999999997</c:v>
                </c:pt>
                <c:pt idx="9843">
                  <c:v>4.7810100000000002</c:v>
                </c:pt>
                <c:pt idx="9844">
                  <c:v>4.7809699999999999</c:v>
                </c:pt>
                <c:pt idx="9845">
                  <c:v>4.7809200000000001</c:v>
                </c:pt>
                <c:pt idx="9846">
                  <c:v>4.7808700000000002</c:v>
                </c:pt>
                <c:pt idx="9847">
                  <c:v>4.7808299999999999</c:v>
                </c:pt>
                <c:pt idx="9848">
                  <c:v>4.78078</c:v>
                </c:pt>
                <c:pt idx="9849">
                  <c:v>4.7807399999999998</c:v>
                </c:pt>
                <c:pt idx="9850">
                  <c:v>4.7806899999999999</c:v>
                </c:pt>
                <c:pt idx="9851">
                  <c:v>4.7806499999999996</c:v>
                </c:pt>
                <c:pt idx="9852">
                  <c:v>4.7806100000000002</c:v>
                </c:pt>
                <c:pt idx="9853">
                  <c:v>4.7805600000000004</c:v>
                </c:pt>
                <c:pt idx="9854">
                  <c:v>4.7805200000000001</c:v>
                </c:pt>
                <c:pt idx="9855">
                  <c:v>4.7804700000000002</c:v>
                </c:pt>
                <c:pt idx="9856">
                  <c:v>4.78043</c:v>
                </c:pt>
                <c:pt idx="9857">
                  <c:v>4.7803899999999997</c:v>
                </c:pt>
                <c:pt idx="9858">
                  <c:v>4.7803500000000003</c:v>
                </c:pt>
                <c:pt idx="9859">
                  <c:v>4.7803199999999997</c:v>
                </c:pt>
                <c:pt idx="9860">
                  <c:v>4.7802800000000003</c:v>
                </c:pt>
                <c:pt idx="9861">
                  <c:v>4.78024</c:v>
                </c:pt>
                <c:pt idx="9862">
                  <c:v>4.7801999999999998</c:v>
                </c:pt>
                <c:pt idx="9863">
                  <c:v>4.78017</c:v>
                </c:pt>
                <c:pt idx="9864">
                  <c:v>4.7801299999999998</c:v>
                </c:pt>
                <c:pt idx="9865">
                  <c:v>4.7801</c:v>
                </c:pt>
                <c:pt idx="9866">
                  <c:v>4.7800700000000003</c:v>
                </c:pt>
                <c:pt idx="9867">
                  <c:v>4.7800399999999996</c:v>
                </c:pt>
                <c:pt idx="9868">
                  <c:v>4.78</c:v>
                </c:pt>
                <c:pt idx="9869">
                  <c:v>4.7799699999999996</c:v>
                </c:pt>
                <c:pt idx="9870">
                  <c:v>4.7799399999999999</c:v>
                </c:pt>
                <c:pt idx="9871">
                  <c:v>4.7799199999999997</c:v>
                </c:pt>
                <c:pt idx="9872">
                  <c:v>4.7798800000000004</c:v>
                </c:pt>
                <c:pt idx="9873">
                  <c:v>4.7798600000000002</c:v>
                </c:pt>
                <c:pt idx="9874">
                  <c:v>4.7798299999999996</c:v>
                </c:pt>
                <c:pt idx="9875">
                  <c:v>4.7798100000000003</c:v>
                </c:pt>
                <c:pt idx="9876">
                  <c:v>4.7797700000000001</c:v>
                </c:pt>
                <c:pt idx="9877">
                  <c:v>4.7797499999999999</c:v>
                </c:pt>
                <c:pt idx="9878">
                  <c:v>4.7797299999999998</c:v>
                </c:pt>
                <c:pt idx="9879">
                  <c:v>4.7797099999999997</c:v>
                </c:pt>
                <c:pt idx="9880">
                  <c:v>4.7796799999999999</c:v>
                </c:pt>
                <c:pt idx="9881">
                  <c:v>4.7796500000000002</c:v>
                </c:pt>
                <c:pt idx="9882">
                  <c:v>4.7796399999999997</c:v>
                </c:pt>
                <c:pt idx="9883">
                  <c:v>4.7796099999999999</c:v>
                </c:pt>
                <c:pt idx="9884">
                  <c:v>4.7795899999999998</c:v>
                </c:pt>
                <c:pt idx="9885">
                  <c:v>4.7795800000000002</c:v>
                </c:pt>
                <c:pt idx="9886">
                  <c:v>4.77956</c:v>
                </c:pt>
                <c:pt idx="9887">
                  <c:v>4.7795500000000004</c:v>
                </c:pt>
                <c:pt idx="9888">
                  <c:v>4.7795300000000003</c:v>
                </c:pt>
                <c:pt idx="9889">
                  <c:v>4.7794999999999996</c:v>
                </c:pt>
                <c:pt idx="9890">
                  <c:v>4.77949</c:v>
                </c:pt>
                <c:pt idx="9891">
                  <c:v>4.7794699999999999</c:v>
                </c:pt>
                <c:pt idx="9892">
                  <c:v>4.7794600000000003</c:v>
                </c:pt>
                <c:pt idx="9893">
                  <c:v>4.7794499999999998</c:v>
                </c:pt>
                <c:pt idx="9894">
                  <c:v>4.7794400000000001</c:v>
                </c:pt>
                <c:pt idx="9895">
                  <c:v>4.7794299999999996</c:v>
                </c:pt>
                <c:pt idx="9896">
                  <c:v>4.77942</c:v>
                </c:pt>
                <c:pt idx="9897">
                  <c:v>4.7794100000000004</c:v>
                </c:pt>
                <c:pt idx="9898">
                  <c:v>4.7793999999999999</c:v>
                </c:pt>
                <c:pt idx="9899">
                  <c:v>4.7793900000000002</c:v>
                </c:pt>
                <c:pt idx="9900">
                  <c:v>4.7793799999999997</c:v>
                </c:pt>
                <c:pt idx="9901">
                  <c:v>4.7793700000000001</c:v>
                </c:pt>
                <c:pt idx="9902">
                  <c:v>4.7793599999999996</c:v>
                </c:pt>
                <c:pt idx="9903">
                  <c:v>4.7793599999999996</c:v>
                </c:pt>
                <c:pt idx="9904">
                  <c:v>4.7793599999999996</c:v>
                </c:pt>
                <c:pt idx="9905">
                  <c:v>4.77935</c:v>
                </c:pt>
                <c:pt idx="9906">
                  <c:v>4.7793400000000004</c:v>
                </c:pt>
                <c:pt idx="9907">
                  <c:v>4.7793400000000004</c:v>
                </c:pt>
                <c:pt idx="9908">
                  <c:v>4.7793400000000004</c:v>
                </c:pt>
                <c:pt idx="9909">
                  <c:v>4.7793400000000004</c:v>
                </c:pt>
                <c:pt idx="9910">
                  <c:v>4.7793400000000004</c:v>
                </c:pt>
                <c:pt idx="9911">
                  <c:v>4.7793299999999999</c:v>
                </c:pt>
                <c:pt idx="9912">
                  <c:v>4.7793400000000004</c:v>
                </c:pt>
                <c:pt idx="9913">
                  <c:v>4.7793299999999999</c:v>
                </c:pt>
                <c:pt idx="9914">
                  <c:v>4.7793400000000004</c:v>
                </c:pt>
                <c:pt idx="9915">
                  <c:v>4.7793400000000004</c:v>
                </c:pt>
                <c:pt idx="9916">
                  <c:v>4.7793400000000004</c:v>
                </c:pt>
                <c:pt idx="9917">
                  <c:v>4.7793400000000004</c:v>
                </c:pt>
                <c:pt idx="9918">
                  <c:v>4.77935</c:v>
                </c:pt>
                <c:pt idx="9919">
                  <c:v>4.77935</c:v>
                </c:pt>
                <c:pt idx="9920">
                  <c:v>4.7793700000000001</c:v>
                </c:pt>
                <c:pt idx="9921">
                  <c:v>4.7793700000000001</c:v>
                </c:pt>
                <c:pt idx="9922">
                  <c:v>4.7793799999999997</c:v>
                </c:pt>
                <c:pt idx="9923">
                  <c:v>4.7793799999999997</c:v>
                </c:pt>
                <c:pt idx="9924">
                  <c:v>4.7793900000000002</c:v>
                </c:pt>
                <c:pt idx="9925">
                  <c:v>4.7793999999999999</c:v>
                </c:pt>
                <c:pt idx="9926">
                  <c:v>4.7794100000000004</c:v>
                </c:pt>
                <c:pt idx="9927">
                  <c:v>4.7794299999999996</c:v>
                </c:pt>
                <c:pt idx="9928">
                  <c:v>4.7794400000000001</c:v>
                </c:pt>
                <c:pt idx="9929">
                  <c:v>4.7794499999999998</c:v>
                </c:pt>
                <c:pt idx="9930">
                  <c:v>4.7794600000000003</c:v>
                </c:pt>
                <c:pt idx="9931">
                  <c:v>4.7794699999999999</c:v>
                </c:pt>
                <c:pt idx="9932">
                  <c:v>4.77949</c:v>
                </c:pt>
                <c:pt idx="9933">
                  <c:v>4.7795100000000001</c:v>
                </c:pt>
                <c:pt idx="9934">
                  <c:v>4.7795199999999998</c:v>
                </c:pt>
                <c:pt idx="9935">
                  <c:v>4.7795399999999999</c:v>
                </c:pt>
                <c:pt idx="9936">
                  <c:v>4.7795500000000004</c:v>
                </c:pt>
                <c:pt idx="9937">
                  <c:v>4.7795800000000002</c:v>
                </c:pt>
                <c:pt idx="9938">
                  <c:v>4.7795899999999998</c:v>
                </c:pt>
                <c:pt idx="9939">
                  <c:v>4.7796099999999999</c:v>
                </c:pt>
                <c:pt idx="9940">
                  <c:v>4.7796399999999997</c:v>
                </c:pt>
                <c:pt idx="9941">
                  <c:v>4.7796599999999998</c:v>
                </c:pt>
                <c:pt idx="9942">
                  <c:v>4.7796799999999999</c:v>
                </c:pt>
                <c:pt idx="9943">
                  <c:v>4.7797000000000001</c:v>
                </c:pt>
                <c:pt idx="9944">
                  <c:v>4.7797299999999998</c:v>
                </c:pt>
                <c:pt idx="9945">
                  <c:v>4.7797499999999999</c:v>
                </c:pt>
                <c:pt idx="9946">
                  <c:v>4.7797700000000001</c:v>
                </c:pt>
                <c:pt idx="9947">
                  <c:v>4.7797999999999998</c:v>
                </c:pt>
                <c:pt idx="9948">
                  <c:v>4.7798299999999996</c:v>
                </c:pt>
                <c:pt idx="9949">
                  <c:v>4.7798499999999997</c:v>
                </c:pt>
                <c:pt idx="9950">
                  <c:v>4.7798800000000004</c:v>
                </c:pt>
                <c:pt idx="9951">
                  <c:v>4.7799100000000001</c:v>
                </c:pt>
                <c:pt idx="9952">
                  <c:v>4.7799399999999999</c:v>
                </c:pt>
                <c:pt idx="9953">
                  <c:v>4.7799699999999996</c:v>
                </c:pt>
                <c:pt idx="9954">
                  <c:v>4.78</c:v>
                </c:pt>
                <c:pt idx="9955">
                  <c:v>4.7800399999999996</c:v>
                </c:pt>
                <c:pt idx="9956">
                  <c:v>4.7800700000000003</c:v>
                </c:pt>
                <c:pt idx="9957">
                  <c:v>4.7800900000000004</c:v>
                </c:pt>
                <c:pt idx="9958">
                  <c:v>4.7801299999999998</c:v>
                </c:pt>
                <c:pt idx="9959">
                  <c:v>4.7801600000000004</c:v>
                </c:pt>
                <c:pt idx="9960">
                  <c:v>4.7802100000000003</c:v>
                </c:pt>
                <c:pt idx="9961">
                  <c:v>4.7802300000000004</c:v>
                </c:pt>
                <c:pt idx="9962">
                  <c:v>4.7802800000000003</c:v>
                </c:pt>
                <c:pt idx="9963">
                  <c:v>4.7803100000000001</c:v>
                </c:pt>
                <c:pt idx="9964">
                  <c:v>4.7803399999999998</c:v>
                </c:pt>
                <c:pt idx="9965">
                  <c:v>4.7803899999999997</c:v>
                </c:pt>
                <c:pt idx="9966">
                  <c:v>4.7804200000000003</c:v>
                </c:pt>
                <c:pt idx="9967">
                  <c:v>4.7804700000000002</c:v>
                </c:pt>
                <c:pt idx="9968">
                  <c:v>4.7805099999999996</c:v>
                </c:pt>
                <c:pt idx="9969">
                  <c:v>4.7805499999999999</c:v>
                </c:pt>
                <c:pt idx="9970">
                  <c:v>4.7805900000000001</c:v>
                </c:pt>
                <c:pt idx="9971">
                  <c:v>4.78064</c:v>
                </c:pt>
                <c:pt idx="9972">
                  <c:v>4.7806899999999999</c:v>
                </c:pt>
                <c:pt idx="9973">
                  <c:v>4.7807199999999996</c:v>
                </c:pt>
                <c:pt idx="9974">
                  <c:v>4.7807700000000004</c:v>
                </c:pt>
                <c:pt idx="9975">
                  <c:v>4.7808099999999998</c:v>
                </c:pt>
                <c:pt idx="9976">
                  <c:v>4.7808599999999997</c:v>
                </c:pt>
                <c:pt idx="9977">
                  <c:v>4.7809100000000004</c:v>
                </c:pt>
                <c:pt idx="9978">
                  <c:v>4.7809600000000003</c:v>
                </c:pt>
                <c:pt idx="9979">
                  <c:v>4.7809999999999997</c:v>
                </c:pt>
                <c:pt idx="9980">
                  <c:v>4.7810600000000001</c:v>
                </c:pt>
                <c:pt idx="9981">
                  <c:v>4.78111</c:v>
                </c:pt>
                <c:pt idx="9982">
                  <c:v>4.7811500000000002</c:v>
                </c:pt>
                <c:pt idx="9983">
                  <c:v>4.7812099999999997</c:v>
                </c:pt>
                <c:pt idx="9984">
                  <c:v>4.7812700000000001</c:v>
                </c:pt>
                <c:pt idx="9985">
                  <c:v>4.7813100000000004</c:v>
                </c:pt>
                <c:pt idx="9986">
                  <c:v>4.7813699999999999</c:v>
                </c:pt>
                <c:pt idx="9987">
                  <c:v>4.7814199999999998</c:v>
                </c:pt>
                <c:pt idx="9988">
                  <c:v>4.7814800000000002</c:v>
                </c:pt>
                <c:pt idx="9989">
                  <c:v>4.7815399999999997</c:v>
                </c:pt>
                <c:pt idx="9990">
                  <c:v>4.7815899999999996</c:v>
                </c:pt>
                <c:pt idx="9991">
                  <c:v>4.78165</c:v>
                </c:pt>
                <c:pt idx="9992">
                  <c:v>4.7817100000000003</c:v>
                </c:pt>
                <c:pt idx="9993">
                  <c:v>4.7817600000000002</c:v>
                </c:pt>
                <c:pt idx="9994">
                  <c:v>4.7818199999999997</c:v>
                </c:pt>
                <c:pt idx="9995">
                  <c:v>4.7818899999999998</c:v>
                </c:pt>
                <c:pt idx="9996">
                  <c:v>4.7819500000000001</c:v>
                </c:pt>
                <c:pt idx="9997">
                  <c:v>4.782</c:v>
                </c:pt>
                <c:pt idx="9998">
                  <c:v>4.78207</c:v>
                </c:pt>
                <c:pt idx="9999">
                  <c:v>4.7821400000000001</c:v>
                </c:pt>
              </c:numCache>
            </c:numRef>
          </c:yVal>
          <c:smooth val="1"/>
        </c:ser>
        <c:dLbls>
          <c:showLegendKey val="0"/>
          <c:showVal val="0"/>
          <c:showCatName val="0"/>
          <c:showSerName val="0"/>
          <c:showPercent val="0"/>
          <c:showBubbleSize val="0"/>
        </c:dLbls>
        <c:axId val="169906176"/>
        <c:axId val="169906736"/>
      </c:scatterChart>
      <c:valAx>
        <c:axId val="169906176"/>
        <c:scaling>
          <c:orientation val="minMax"/>
          <c:max val="1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pl-PL"/>
          </a:p>
        </c:txPr>
        <c:crossAx val="169906736"/>
        <c:crosses val="autoZero"/>
        <c:crossBetween val="midCat"/>
      </c:valAx>
      <c:valAx>
        <c:axId val="1699067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pl-PL"/>
          </a:p>
        </c:txPr>
        <c:crossAx val="169906176"/>
        <c:crosses val="autoZero"/>
        <c:crossBetween val="midCat"/>
      </c:valAx>
      <c:spPr>
        <a:noFill/>
        <a:ln>
          <a:noFill/>
        </a:ln>
        <a:effectLst/>
      </c:spPr>
    </c:plotArea>
    <c:plotVisOnly val="1"/>
    <c:dispBlanksAs val="gap"/>
    <c:showDLblsOverMax val="0"/>
  </c:chart>
  <c:spPr>
    <a:solidFill>
      <a:schemeClr val="bg1"/>
    </a:solidFill>
    <a:ln>
      <a:noFill/>
    </a:ln>
    <a:effectLst/>
  </c:spPr>
  <c:txPr>
    <a:bodyPr/>
    <a:lstStyle/>
    <a:p>
      <a:pPr>
        <a:defRPr/>
      </a:pPr>
      <a:endParaRPr lang="pl-P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C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7B06D4D-D999-40CC-AC9C-3FF4C38B4426}" type="datetimeFigureOut">
              <a:rPr lang="fr-CA" smtClean="0"/>
              <a:t>2014-05-11</a:t>
            </a:fld>
            <a:endParaRPr lang="fr-C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C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AC5A6FB-3DBA-421A-93ED-0285210AE949}" type="slidenum">
              <a:rPr lang="fr-CA" smtClean="0"/>
              <a:t>‹#›</a:t>
            </a:fld>
            <a:endParaRPr lang="fr-CA"/>
          </a:p>
        </p:txBody>
      </p:sp>
    </p:spTree>
    <p:extLst>
      <p:ext uri="{BB962C8B-B14F-4D97-AF65-F5344CB8AC3E}">
        <p14:creationId xmlns:p14="http://schemas.microsoft.com/office/powerpoint/2010/main" val="4278078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042B12-D3ED-421E-BC50-88A5E39905F5}" type="datetimeFigureOut">
              <a:rPr lang="fr-CA" smtClean="0"/>
              <a:t>2014-05-11</a:t>
            </a:fld>
            <a:endParaRPr lang="fr-CA"/>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fr-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A44790-26A0-4C5B-8216-8BBFB07C5605}" type="slidenum">
              <a:rPr lang="fr-CA" smtClean="0"/>
              <a:t>‹#›</a:t>
            </a:fld>
            <a:endParaRPr lang="fr-CA"/>
          </a:p>
        </p:txBody>
      </p:sp>
    </p:spTree>
    <p:extLst>
      <p:ext uri="{BB962C8B-B14F-4D97-AF65-F5344CB8AC3E}">
        <p14:creationId xmlns:p14="http://schemas.microsoft.com/office/powerpoint/2010/main" val="36815184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GCN is quite complex architecture wise.</a:t>
            </a:r>
          </a:p>
          <a:p>
            <a:r>
              <a:rPr lang="en-US" dirty="0" smtClean="0"/>
              <a:t>Much</a:t>
            </a:r>
            <a:r>
              <a:rPr lang="en-US" baseline="0" dirty="0" smtClean="0"/>
              <a:t> closer to General Purpose CPU than Graphical unit.</a:t>
            </a:r>
          </a:p>
          <a:p>
            <a:r>
              <a:rPr lang="en-US" baseline="0" dirty="0" smtClean="0"/>
              <a:t>Properly optimizing for general case requires a lot of knowledge and experience in latency hiding and parallel programming.</a:t>
            </a:r>
          </a:p>
          <a:p>
            <a:r>
              <a:rPr lang="en-US" baseline="0" dirty="0" smtClean="0"/>
              <a:t>Aim of this talk is to expose several new ALU capabilities of the GPU – and show how they can be used in new ways to allow faster execution.</a:t>
            </a:r>
          </a:p>
          <a:p>
            <a:r>
              <a:rPr lang="en-US" baseline="0" dirty="0" smtClean="0"/>
              <a:t>Main idea is to spark new ways of solving known problems – that allow greater flexibility or efficiency.</a:t>
            </a:r>
          </a:p>
          <a:p>
            <a:endParaRPr lang="en-US" baseline="0" dirty="0" smtClean="0"/>
          </a:p>
          <a:p>
            <a:r>
              <a:rPr lang="en-US" baseline="0" dirty="0" smtClean="0"/>
              <a:t>Every single thing presented here can be implemented and tested under 30 min!</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3</a:t>
            </a:fld>
            <a:endParaRPr lang="fr-CA"/>
          </a:p>
        </p:txBody>
      </p:sp>
    </p:spTree>
    <p:extLst>
      <p:ext uri="{BB962C8B-B14F-4D97-AF65-F5344CB8AC3E}">
        <p14:creationId xmlns:p14="http://schemas.microsoft.com/office/powerpoint/2010/main" val="3211507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13</a:t>
            </a:fld>
            <a:endParaRPr lang="fr-CA" dirty="0"/>
          </a:p>
        </p:txBody>
      </p:sp>
    </p:spTree>
    <p:extLst>
      <p:ext uri="{BB962C8B-B14F-4D97-AF65-F5344CB8AC3E}">
        <p14:creationId xmlns:p14="http://schemas.microsoft.com/office/powerpoint/2010/main" val="19643478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14</a:t>
            </a:fld>
            <a:endParaRPr lang="fr-CA" dirty="0"/>
          </a:p>
        </p:txBody>
      </p:sp>
    </p:spTree>
    <p:extLst>
      <p:ext uri="{BB962C8B-B14F-4D97-AF65-F5344CB8AC3E}">
        <p14:creationId xmlns:p14="http://schemas.microsoft.com/office/powerpoint/2010/main" val="3941610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GCN is</a:t>
            </a:r>
            <a:r>
              <a:rPr lang="pl-PL" baseline="0" dirty="0" smtClean="0"/>
              <a:t> a bit more restrictive on ternary operations</a:t>
            </a:r>
            <a:r>
              <a:rPr lang="pl-PL" baseline="0" dirty="0"/>
              <a:t> </a:t>
            </a:r>
            <a:r>
              <a:rPr lang="pl-PL" baseline="0" dirty="0" smtClean="0"/>
              <a:t>(this was covered by Emil Persson in his talk)</a:t>
            </a:r>
          </a:p>
          <a:p>
            <a:r>
              <a:rPr lang="pl-PL" baseline="0" dirty="0" smtClean="0"/>
              <a:t>Due to those restrictions, sometimes writing MAD code might actually be suboptimial.</a:t>
            </a:r>
          </a:p>
        </p:txBody>
      </p:sp>
      <p:sp>
        <p:nvSpPr>
          <p:cNvPr id="4" name="Slide Number Placeholder 3"/>
          <p:cNvSpPr>
            <a:spLocks noGrp="1"/>
          </p:cNvSpPr>
          <p:nvPr>
            <p:ph type="sldNum" sz="quarter" idx="10"/>
          </p:nvPr>
        </p:nvSpPr>
        <p:spPr/>
        <p:txBody>
          <a:bodyPr/>
          <a:lstStyle/>
          <a:p>
            <a:fld id="{F7A44790-26A0-4C5B-8216-8BBFB07C5605}" type="slidenum">
              <a:rPr lang="fr-CA" smtClean="0"/>
              <a:t>15</a:t>
            </a:fld>
            <a:endParaRPr lang="fr-CA" dirty="0"/>
          </a:p>
        </p:txBody>
      </p:sp>
    </p:spTree>
    <p:extLst>
      <p:ext uri="{BB962C8B-B14F-4D97-AF65-F5344CB8AC3E}">
        <p14:creationId xmlns:p14="http://schemas.microsoft.com/office/powerpoint/2010/main" val="7157090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This is a typical</a:t>
            </a:r>
            <a:r>
              <a:rPr lang="pl-PL" baseline="0" dirty="0" smtClean="0"/>
              <a:t> case that mose engines have inside of Screen Space based algorithms. Unfortunately it proves to be very subotpimal.</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16</a:t>
            </a:fld>
            <a:endParaRPr lang="fr-CA" dirty="0"/>
          </a:p>
        </p:txBody>
      </p:sp>
    </p:spTree>
    <p:extLst>
      <p:ext uri="{BB962C8B-B14F-4D97-AF65-F5344CB8AC3E}">
        <p14:creationId xmlns:p14="http://schemas.microsoft.com/office/powerpoint/2010/main" val="40466345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A proper way</a:t>
            </a:r>
            <a:r>
              <a:rPr lang="pl-PL" baseline="0" dirty="0" smtClean="0"/>
              <a:t> to fix it is to patch the constants directly.</a:t>
            </a:r>
          </a:p>
          <a:p>
            <a:r>
              <a:rPr lang="pl-PL" baseline="0" dirty="0" smtClean="0"/>
              <a:t>Depending on compiler it might be a huge win in case of tight loops – think Ray marching (Screen Space Reflecrions) code.</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17</a:t>
            </a:fld>
            <a:endParaRPr lang="fr-CA" dirty="0"/>
          </a:p>
        </p:txBody>
      </p:sp>
    </p:spTree>
    <p:extLst>
      <p:ext uri="{BB962C8B-B14F-4D97-AF65-F5344CB8AC3E}">
        <p14:creationId xmlns:p14="http://schemas.microsoft.com/office/powerpoint/2010/main" val="54161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Constant patching on GCN</a:t>
            </a:r>
            <a:r>
              <a:rPr lang="pl-PL" baseline="0" dirty="0" smtClean="0"/>
              <a:t> is HW supported. There are custom operations to lift previously mentioned restrictions when using literals.</a:t>
            </a:r>
          </a:p>
          <a:p>
            <a:r>
              <a:rPr lang="pl-PL" baseline="0" dirty="0" smtClean="0"/>
              <a:t>In certain cases, where Literals end up in Vector operations, contant patching might significantly imrpve performance.</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18</a:t>
            </a:fld>
            <a:endParaRPr lang="fr-CA" dirty="0"/>
          </a:p>
        </p:txBody>
      </p:sp>
    </p:spTree>
    <p:extLst>
      <p:ext uri="{BB962C8B-B14F-4D97-AF65-F5344CB8AC3E}">
        <p14:creationId xmlns:p14="http://schemas.microsoft.com/office/powerpoint/2010/main" val="33623481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If you engine support art driven shader creation (node based</a:t>
            </a:r>
            <a:r>
              <a:rPr lang="pl-PL" baseline="0" dirty="0" smtClean="0"/>
              <a:t>), then you end up with multiple shader iterations having multiple different constants.</a:t>
            </a:r>
          </a:p>
          <a:p>
            <a:r>
              <a:rPr lang="pl-PL" baseline="0" dirty="0" smtClean="0"/>
              <a:t>A reasonable solution is to minimize amount of different shaders , to minimize state switches and IC$ misses.</a:t>
            </a:r>
          </a:p>
          <a:p>
            <a:r>
              <a:rPr lang="pl-PL" baseline="0" dirty="0" smtClean="0"/>
              <a:t>However, under certain </a:t>
            </a:r>
            <a:r>
              <a:rPr lang="pl-PL" baseline="0" dirty="0" smtClean="0"/>
              <a:t>conditions (shader reuse, heavy ALU shaders) it makes sense to use shader constant patching.</a:t>
            </a:r>
            <a:endParaRPr lang="pl-PL" baseline="0" dirty="0" smtClean="0"/>
          </a:p>
          <a:p>
            <a:r>
              <a:rPr lang="pl-PL" baseline="0" dirty="0" smtClean="0"/>
              <a:t>This proved to be valuable in Infamous : Second Son particle effect system.</a:t>
            </a:r>
          </a:p>
          <a:p>
            <a:endParaRPr lang="pl-PL" baseline="0" dirty="0" smtClean="0"/>
          </a:p>
          <a:p>
            <a:r>
              <a:rPr lang="pl-PL" baseline="0" dirty="0" smtClean="0"/>
              <a:t>In any case, for a small amount of different shader constant permutations, it might be beneficial to patch constants (especially if every shader can be used consecutively in multiple draw calls- to ammortize IC$ stalls).</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19</a:t>
            </a:fld>
            <a:endParaRPr lang="fr-CA" dirty="0"/>
          </a:p>
        </p:txBody>
      </p:sp>
    </p:spTree>
    <p:extLst>
      <p:ext uri="{BB962C8B-B14F-4D97-AF65-F5344CB8AC3E}">
        <p14:creationId xmlns:p14="http://schemas.microsoft.com/office/powerpoint/2010/main" val="16972127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Ternary Min/ Max /</a:t>
            </a:r>
            <a:r>
              <a:rPr lang="pl-PL" baseline="0" dirty="0" smtClean="0"/>
              <a:t> Med OPs are very helpfull in:</a:t>
            </a:r>
          </a:p>
          <a:p>
            <a:r>
              <a:rPr lang="pl-PL" baseline="0" dirty="0" smtClean="0"/>
              <a:t>- reduction processing</a:t>
            </a:r>
          </a:p>
          <a:p>
            <a:pPr marL="0" indent="0">
              <a:buFontTx/>
              <a:buNone/>
            </a:pPr>
            <a:r>
              <a:rPr lang="pl-PL" baseline="0" dirty="0" smtClean="0"/>
              <a:t>- Sorting</a:t>
            </a:r>
            <a:endParaRPr lang="pl-PL" baseline="0" dirty="0" smtClean="0"/>
          </a:p>
          <a:p>
            <a:pPr marL="171450" indent="-171450">
              <a:buFontTx/>
              <a:buChar char="-"/>
            </a:pPr>
            <a:endParaRPr lang="pl-PL" baseline="0" dirty="0" smtClean="0"/>
          </a:p>
          <a:p>
            <a:pPr marL="0" indent="0">
              <a:buFontTx/>
              <a:buNone/>
            </a:pPr>
            <a:r>
              <a:rPr lang="pl-PL" baseline="0" dirty="0" smtClean="0"/>
              <a:t>Check Out:</a:t>
            </a:r>
          </a:p>
          <a:p>
            <a:pPr marL="0" indent="0">
              <a:buFontTx/>
              <a:buNone/>
            </a:pPr>
            <a:r>
              <a:rPr lang="en-US" baseline="0" dirty="0" smtClean="0"/>
              <a:t>Compute Shader Optimizations for AMD GPUs: Parallel Reduction</a:t>
            </a:r>
            <a:r>
              <a:rPr lang="pl-PL" baseline="0" dirty="0" smtClean="0"/>
              <a:t> – Wolfgang Engel</a:t>
            </a:r>
          </a:p>
        </p:txBody>
      </p:sp>
      <p:sp>
        <p:nvSpPr>
          <p:cNvPr id="4" name="Slide Number Placeholder 3"/>
          <p:cNvSpPr>
            <a:spLocks noGrp="1"/>
          </p:cNvSpPr>
          <p:nvPr>
            <p:ph type="sldNum" sz="quarter" idx="10"/>
          </p:nvPr>
        </p:nvSpPr>
        <p:spPr/>
        <p:txBody>
          <a:bodyPr/>
          <a:lstStyle/>
          <a:p>
            <a:fld id="{F7A44790-26A0-4C5B-8216-8BBFB07C5605}" type="slidenum">
              <a:rPr lang="fr-CA" smtClean="0"/>
              <a:t>20</a:t>
            </a:fld>
            <a:endParaRPr lang="fr-CA" dirty="0"/>
          </a:p>
        </p:txBody>
      </p:sp>
    </p:spTree>
    <p:extLst>
      <p:ext uri="{BB962C8B-B14F-4D97-AF65-F5344CB8AC3E}">
        <p14:creationId xmlns:p14="http://schemas.microsoft.com/office/powerpoint/2010/main" val="13059296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GCN exposes multiple built</a:t>
            </a:r>
            <a:r>
              <a:rPr lang="pl-PL" baseline="0" dirty="0" smtClean="0"/>
              <a:t> in compression OPs normally used for EXP operations on compressed MRTs. Unfortunately decompression operations are unavailable and have to be implemented manually (which still can be very efficient with specialized OP set).</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21</a:t>
            </a:fld>
            <a:endParaRPr lang="fr-CA" dirty="0"/>
          </a:p>
        </p:txBody>
      </p:sp>
    </p:spTree>
    <p:extLst>
      <p:ext uri="{BB962C8B-B14F-4D97-AF65-F5344CB8AC3E}">
        <p14:creationId xmlns:p14="http://schemas.microsoft.com/office/powerpoint/2010/main" val="40871761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Full U/INT</a:t>
            </a:r>
            <a:r>
              <a:rPr lang="pl-PL" baseline="0" dirty="0" smtClean="0"/>
              <a:t> support allows multilpe Integer Math based tricks known from x86 / x64 CPUs</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22</a:t>
            </a:fld>
            <a:endParaRPr lang="fr-CA" dirty="0"/>
          </a:p>
        </p:txBody>
      </p:sp>
    </p:spTree>
    <p:extLst>
      <p:ext uri="{BB962C8B-B14F-4D97-AF65-F5344CB8AC3E}">
        <p14:creationId xmlns:p14="http://schemas.microsoft.com/office/powerpoint/2010/main" val="402706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Great</a:t>
            </a:r>
            <a:r>
              <a:rPr lang="pl-PL" baseline="0" dirty="0" smtClean="0"/>
              <a:t> times for optimizing Cross Platform games!</a:t>
            </a:r>
          </a:p>
          <a:p>
            <a:r>
              <a:rPr lang="pl-PL" baseline="0" dirty="0" smtClean="0"/>
              <a:t>And each one has something special to keep it relevant for a </a:t>
            </a:r>
            <a:r>
              <a:rPr lang="pl-PL" baseline="0" dirty="0" smtClean="0"/>
              <a:t>long time</a:t>
            </a:r>
            <a:r>
              <a:rPr lang="pl-PL" baseline="0" dirty="0" smtClean="0"/>
              <a:t>.</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4</a:t>
            </a:fld>
            <a:endParaRPr lang="fr-CA"/>
          </a:p>
        </p:txBody>
      </p:sp>
    </p:spTree>
    <p:extLst>
      <p:ext uri="{BB962C8B-B14F-4D97-AF65-F5344CB8AC3E}">
        <p14:creationId xmlns:p14="http://schemas.microsoft.com/office/powerpoint/2010/main" val="7427709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Bit</a:t>
            </a:r>
            <a:r>
              <a:rPr lang="pl-PL" baseline="0" dirty="0" smtClean="0"/>
              <a:t> Field Extract is the most flexible Int based opetion (apart from Math based operators).</a:t>
            </a:r>
          </a:p>
          <a:p>
            <a:r>
              <a:rPr lang="pl-PL" baseline="0" dirty="0" smtClean="0"/>
              <a:t>Allows </a:t>
            </a:r>
            <a:r>
              <a:rPr lang="en-US" baseline="0" dirty="0" smtClean="0"/>
              <a:t>you to stop worrying and love the 2’s complement Int</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23</a:t>
            </a:fld>
            <a:endParaRPr lang="fr-CA" dirty="0"/>
          </a:p>
        </p:txBody>
      </p:sp>
    </p:spTree>
    <p:extLst>
      <p:ext uri="{BB962C8B-B14F-4D97-AF65-F5344CB8AC3E}">
        <p14:creationId xmlns:p14="http://schemas.microsoft.com/office/powerpoint/2010/main" val="37422952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Very helpful in fast signed</a:t>
            </a:r>
            <a:r>
              <a:rPr lang="en-US" baseline="0" dirty="0" smtClean="0"/>
              <a:t> number packing</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24</a:t>
            </a:fld>
            <a:endParaRPr lang="fr-CA" dirty="0"/>
          </a:p>
        </p:txBody>
      </p:sp>
    </p:spTree>
    <p:extLst>
      <p:ext uri="{BB962C8B-B14F-4D97-AF65-F5344CB8AC3E}">
        <p14:creationId xmlns:p14="http://schemas.microsoft.com/office/powerpoint/2010/main" val="6607145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Very helpful in fast signed</a:t>
            </a:r>
            <a:r>
              <a:rPr lang="en-US" baseline="0" dirty="0" smtClean="0"/>
              <a:t> number packing</a:t>
            </a:r>
            <a:endParaRPr lang="pl-PL" dirty="0" smtClean="0"/>
          </a:p>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25</a:t>
            </a:fld>
            <a:endParaRPr lang="fr-CA" dirty="0"/>
          </a:p>
        </p:txBody>
      </p:sp>
    </p:spTree>
    <p:extLst>
      <p:ext uri="{BB962C8B-B14F-4D97-AF65-F5344CB8AC3E}">
        <p14:creationId xmlns:p14="http://schemas.microsoft.com/office/powerpoint/2010/main" val="36385883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baseline="0" dirty="0" smtClean="0"/>
              <a:t>This generation we have even more ALU to trade for Bandwidth.</a:t>
            </a:r>
          </a:p>
          <a:p>
            <a:r>
              <a:rPr lang="pl-PL" baseline="0" dirty="0" smtClean="0"/>
              <a:t>Gather offers excellent sampling rate of packed formats.</a:t>
            </a:r>
          </a:p>
          <a:p>
            <a:endParaRPr lang="pl-PL" baseline="0" dirty="0" smtClean="0"/>
          </a:p>
          <a:p>
            <a:r>
              <a:rPr lang="pl-PL" baseline="0" dirty="0" smtClean="0"/>
              <a:t>Example:</a:t>
            </a:r>
          </a:p>
          <a:p>
            <a:r>
              <a:rPr lang="pl-PL" baseline="0" dirty="0" smtClean="0"/>
              <a:t>Bilateral Filtering – up to 30% faster than using seperate texture for normals.</a:t>
            </a:r>
            <a:endParaRPr lang="en-US" baseline="0" dirty="0" smtClean="0"/>
          </a:p>
        </p:txBody>
      </p:sp>
      <p:sp>
        <p:nvSpPr>
          <p:cNvPr id="4" name="Slide Number Placeholder 3"/>
          <p:cNvSpPr>
            <a:spLocks noGrp="1"/>
          </p:cNvSpPr>
          <p:nvPr>
            <p:ph type="sldNum" sz="quarter" idx="10"/>
          </p:nvPr>
        </p:nvSpPr>
        <p:spPr/>
        <p:txBody>
          <a:bodyPr/>
          <a:lstStyle/>
          <a:p>
            <a:fld id="{F7A44790-26A0-4C5B-8216-8BBFB07C5605}" type="slidenum">
              <a:rPr lang="fr-CA" smtClean="0"/>
              <a:t>26</a:t>
            </a:fld>
            <a:endParaRPr lang="fr-CA" dirty="0"/>
          </a:p>
        </p:txBody>
      </p:sp>
    </p:spTree>
    <p:extLst>
      <p:ext uri="{BB962C8B-B14F-4D97-AF65-F5344CB8AC3E}">
        <p14:creationId xmlns:p14="http://schemas.microsoft.com/office/powerpoint/2010/main" val="20522703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Full</a:t>
            </a:r>
            <a:r>
              <a:rPr lang="en-US" baseline="0" dirty="0" smtClean="0"/>
              <a:t> support for bit counting ops on GCN.</a:t>
            </a:r>
            <a:endParaRPr lang="en-US" baseline="0" dirty="0"/>
          </a:p>
          <a:p>
            <a:r>
              <a:rPr lang="en-US" baseline="0" dirty="0" smtClean="0"/>
              <a:t>Allow Boolean operations optimizations. Multiple Boolean statements can be expressed as one bitmask minimizing VGRP usage.</a:t>
            </a:r>
          </a:p>
          <a:p>
            <a:r>
              <a:rPr lang="en-US" baseline="0" dirty="0" smtClean="0"/>
              <a:t>Also enable ‘trick’ integer math (well known to SPU users – such as fast Log2).</a:t>
            </a:r>
          </a:p>
        </p:txBody>
      </p:sp>
      <p:sp>
        <p:nvSpPr>
          <p:cNvPr id="4" name="Slide Number Placeholder 3"/>
          <p:cNvSpPr>
            <a:spLocks noGrp="1"/>
          </p:cNvSpPr>
          <p:nvPr>
            <p:ph type="sldNum" sz="quarter" idx="10"/>
          </p:nvPr>
        </p:nvSpPr>
        <p:spPr/>
        <p:txBody>
          <a:bodyPr/>
          <a:lstStyle/>
          <a:p>
            <a:fld id="{F7A44790-26A0-4C5B-8216-8BBFB07C5605}" type="slidenum">
              <a:rPr lang="fr-CA" smtClean="0"/>
              <a:t>27</a:t>
            </a:fld>
            <a:endParaRPr lang="fr-CA" dirty="0"/>
          </a:p>
        </p:txBody>
      </p:sp>
    </p:spTree>
    <p:extLst>
      <p:ext uri="{BB962C8B-B14F-4D97-AF65-F5344CB8AC3E}">
        <p14:creationId xmlns:p14="http://schemas.microsoft.com/office/powerpoint/2010/main" val="3382665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Typical manual, software</a:t>
            </a:r>
            <a:r>
              <a:rPr lang="en-US" baseline="0" dirty="0" smtClean="0"/>
              <a:t> triangle clipper.</a:t>
            </a:r>
          </a:p>
          <a:p>
            <a:r>
              <a:rPr lang="en-US" baseline="0" dirty="0" smtClean="0"/>
              <a:t>When a triangle is sliced by near Z plane, it can have multiple vertex configurations that need to get sorted before line intersections.</a:t>
            </a:r>
          </a:p>
          <a:p>
            <a:r>
              <a:rPr lang="en-US" baseline="0" dirty="0" smtClean="0"/>
              <a:t>This code can be extremely heavy on VGPR / ALU</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28</a:t>
            </a:fld>
            <a:endParaRPr lang="fr-CA" dirty="0"/>
          </a:p>
        </p:txBody>
      </p:sp>
    </p:spTree>
    <p:extLst>
      <p:ext uri="{BB962C8B-B14F-4D97-AF65-F5344CB8AC3E}">
        <p14:creationId xmlns:p14="http://schemas.microsoft.com/office/powerpoint/2010/main" val="4027061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bit</a:t>
            </a:r>
            <a:r>
              <a:rPr lang="en-US" baseline="0" dirty="0" smtClean="0"/>
              <a:t> masking it can be significantly optimized allowing almost 2x speedup in real life case – tested on Compute Shader software rasterizer.</a:t>
            </a:r>
            <a:endParaRPr lang="pl-PL" baseline="0" dirty="0" smtClean="0"/>
          </a:p>
          <a:p>
            <a:r>
              <a:rPr lang="pl-PL" baseline="0" dirty="0" smtClean="0"/>
              <a:t>Over 3x speed improvement in real scenario.</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29</a:t>
            </a:fld>
            <a:endParaRPr lang="fr-CA" dirty="0"/>
          </a:p>
        </p:txBody>
      </p:sp>
    </p:spTree>
    <p:extLst>
      <p:ext uri="{BB962C8B-B14F-4D97-AF65-F5344CB8AC3E}">
        <p14:creationId xmlns:p14="http://schemas.microsoft.com/office/powerpoint/2010/main" val="2767973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Cubemap</a:t>
            </a:r>
            <a:r>
              <a:rPr lang="en-US" baseline="0" dirty="0" smtClean="0"/>
              <a:t> sampling follow uniform texture fetch code path. All UV calculation is split , and handled by specialized OPs.</a:t>
            </a:r>
          </a:p>
          <a:p>
            <a:r>
              <a:rPr lang="en-US" baseline="0" dirty="0" smtClean="0"/>
              <a:t>Several of those OPs can be adapted to different use cases.</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30</a:t>
            </a:fld>
            <a:endParaRPr lang="fr-CA" dirty="0"/>
          </a:p>
        </p:txBody>
      </p:sp>
    </p:spTree>
    <p:extLst>
      <p:ext uri="{BB962C8B-B14F-4D97-AF65-F5344CB8AC3E}">
        <p14:creationId xmlns:p14="http://schemas.microsoft.com/office/powerpoint/2010/main" val="8082926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l-PL" dirty="0" smtClean="0"/>
              <a:t>Cubemap supporting functions = problem of finding Major Axis</a:t>
            </a:r>
            <a:r>
              <a:rPr lang="en-US"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is</a:t>
            </a:r>
            <a:r>
              <a:rPr lang="en-US" baseline="0" dirty="0" smtClean="0"/>
              <a:t> one of very useful cube map Ops, solving one of typical algorithmic problems @ Full Rate speed.</a:t>
            </a:r>
            <a:endParaRPr lang="pl-PL" dirty="0" smtClean="0"/>
          </a:p>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31</a:t>
            </a:fld>
            <a:endParaRPr lang="fr-CA" dirty="0"/>
          </a:p>
        </p:txBody>
      </p:sp>
    </p:spTree>
    <p:extLst>
      <p:ext uri="{BB962C8B-B14F-4D97-AF65-F5344CB8AC3E}">
        <p14:creationId xmlns:p14="http://schemas.microsoft.com/office/powerpoint/2010/main" val="1723743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32</a:t>
            </a:fld>
            <a:endParaRPr lang="fr-CA" dirty="0"/>
          </a:p>
        </p:txBody>
      </p:sp>
    </p:spTree>
    <p:extLst>
      <p:ext uri="{BB962C8B-B14F-4D97-AF65-F5344CB8AC3E}">
        <p14:creationId xmlns:p14="http://schemas.microsoft.com/office/powerpoint/2010/main" val="2369193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Today we focus on ALU</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5</a:t>
            </a:fld>
            <a:endParaRPr lang="fr-CA"/>
          </a:p>
        </p:txBody>
      </p:sp>
    </p:spTree>
    <p:extLst>
      <p:ext uri="{BB962C8B-B14F-4D97-AF65-F5344CB8AC3E}">
        <p14:creationId xmlns:p14="http://schemas.microsoft.com/office/powerpoint/2010/main" val="3352979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Standard way of normalized N</a:t>
            </a:r>
            <a:r>
              <a:rPr lang="en-US" baseline="0" dirty="0" smtClean="0"/>
              <a:t> dimensional vector storage is reconstruction from Normal Vector definition.</a:t>
            </a:r>
          </a:p>
          <a:p>
            <a:r>
              <a:rPr lang="en-US" baseline="0" dirty="0" smtClean="0"/>
              <a:t>Unfortunately for uniform distribution of normal, the error function is unbound, what is easily proven.</a:t>
            </a:r>
          </a:p>
          <a:p>
            <a:r>
              <a:rPr lang="en-US" baseline="0" dirty="0" smtClean="0"/>
              <a:t>Practically that means, that nearing certain angles, error renders the reconstruction useless.</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33</a:t>
            </a:fld>
            <a:endParaRPr lang="fr-CA" dirty="0"/>
          </a:p>
        </p:txBody>
      </p:sp>
    </p:spTree>
    <p:extLst>
      <p:ext uri="{BB962C8B-B14F-4D97-AF65-F5344CB8AC3E}">
        <p14:creationId xmlns:p14="http://schemas.microsoft.com/office/powerpoint/2010/main" val="25860540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a:t>
            </a:r>
            <a:r>
              <a:rPr lang="en-US" baseline="0" dirty="0" smtClean="0"/>
              <a:t> upper bounding d(x,y) function we managed to upper bound the reconstruction error to </a:t>
            </a:r>
            <a:r>
              <a:rPr lang="pl-PL" baseline="0" dirty="0" smtClean="0"/>
              <a:t>a </a:t>
            </a:r>
            <a:r>
              <a:rPr lang="en-US" baseline="0" dirty="0" smtClean="0"/>
              <a:t>reasonable </a:t>
            </a:r>
            <a:r>
              <a:rPr lang="en-US" baseline="0" dirty="0" smtClean="0"/>
              <a:t>sqrt(3)/2 * Fixed Storage </a:t>
            </a:r>
            <a:r>
              <a:rPr lang="pl-PL" baseline="0" dirty="0" smtClean="0"/>
              <a:t>* Foxed </a:t>
            </a:r>
            <a:r>
              <a:rPr lang="en-US" baseline="0" dirty="0" smtClean="0"/>
              <a:t>Reconstruction Error</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34</a:t>
            </a:fld>
            <a:endParaRPr lang="fr-CA" dirty="0"/>
          </a:p>
        </p:txBody>
      </p:sp>
    </p:spTree>
    <p:extLst>
      <p:ext uri="{BB962C8B-B14F-4D97-AF65-F5344CB8AC3E}">
        <p14:creationId xmlns:p14="http://schemas.microsoft.com/office/powerpoint/2010/main" val="9852903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Assume that up to 1/1024 deviation of reconstructed normal is usable</a:t>
            </a:r>
            <a:r>
              <a:rPr lang="pl-PL" baseline="0" dirty="0" smtClean="0"/>
              <a:t> (many engines rely on 10 bit normals)</a:t>
            </a:r>
            <a:endParaRPr lang="pl-PL" dirty="0" smtClean="0"/>
          </a:p>
          <a:p>
            <a:endParaRPr lang="en-US" dirty="0" smtClean="0"/>
          </a:p>
          <a:p>
            <a:r>
              <a:rPr lang="en-US" dirty="0" smtClean="0"/>
              <a:t>For standard compression we get reasonable MSE over whole domain, however</a:t>
            </a:r>
            <a:r>
              <a:rPr lang="en-US" baseline="0" dirty="0" smtClean="0"/>
              <a:t> more than 5% of directions will be useless.</a:t>
            </a:r>
          </a:p>
          <a:p>
            <a:r>
              <a:rPr lang="en-US" baseline="0" dirty="0" smtClean="0"/>
              <a:t>We would be rather interested in uniform error distribution, keeping the worst case at bay.</a:t>
            </a:r>
          </a:p>
          <a:p>
            <a:endParaRPr lang="en-US" baseline="0" dirty="0" smtClean="0"/>
          </a:p>
          <a:p>
            <a:r>
              <a:rPr lang="en-US" baseline="0" dirty="0" smtClean="0"/>
              <a:t>Chart shows a single plane for x at y = 0.25</a:t>
            </a:r>
          </a:p>
        </p:txBody>
      </p:sp>
      <p:sp>
        <p:nvSpPr>
          <p:cNvPr id="4" name="Slide Number Placeholder 3"/>
          <p:cNvSpPr>
            <a:spLocks noGrp="1"/>
          </p:cNvSpPr>
          <p:nvPr>
            <p:ph type="sldNum" sz="quarter" idx="10"/>
          </p:nvPr>
        </p:nvSpPr>
        <p:spPr/>
        <p:txBody>
          <a:bodyPr/>
          <a:lstStyle/>
          <a:p>
            <a:fld id="{F7A44790-26A0-4C5B-8216-8BBFB07C5605}" type="slidenum">
              <a:rPr lang="fr-CA" smtClean="0"/>
              <a:t>35</a:t>
            </a:fld>
            <a:endParaRPr lang="fr-CA" dirty="0"/>
          </a:p>
        </p:txBody>
      </p:sp>
    </p:spTree>
    <p:extLst>
      <p:ext uri="{BB962C8B-B14F-4D97-AF65-F5344CB8AC3E}">
        <p14:creationId xmlns:p14="http://schemas.microsoft.com/office/powerpoint/2010/main" val="27745344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With Major Axis packing we minimized deviation, thus rendering almost all possible directions useful.</a:t>
            </a:r>
          </a:p>
          <a:p>
            <a:r>
              <a:rPr lang="en-US" baseline="0" dirty="0" smtClean="0"/>
              <a:t>Considering relatively small operation cost -&gt; huge improvement.</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Improved : Average Case ~3x , Usable Vectors (deviation) ~250</a:t>
            </a:r>
          </a:p>
          <a:p>
            <a:endParaRPr lang="en-US" baseline="0" dirty="0" smtClean="0"/>
          </a:p>
        </p:txBody>
      </p:sp>
      <p:sp>
        <p:nvSpPr>
          <p:cNvPr id="4" name="Slide Number Placeholder 3"/>
          <p:cNvSpPr>
            <a:spLocks noGrp="1"/>
          </p:cNvSpPr>
          <p:nvPr>
            <p:ph type="sldNum" sz="quarter" idx="10"/>
          </p:nvPr>
        </p:nvSpPr>
        <p:spPr/>
        <p:txBody>
          <a:bodyPr/>
          <a:lstStyle/>
          <a:p>
            <a:fld id="{F7A44790-26A0-4C5B-8216-8BBFB07C5605}" type="slidenum">
              <a:rPr lang="fr-CA" smtClean="0"/>
              <a:t>36</a:t>
            </a:fld>
            <a:endParaRPr lang="fr-CA" dirty="0"/>
          </a:p>
        </p:txBody>
      </p:sp>
    </p:spTree>
    <p:extLst>
      <p:ext uri="{BB962C8B-B14F-4D97-AF65-F5344CB8AC3E}">
        <p14:creationId xmlns:p14="http://schemas.microsoft.com/office/powerpoint/2010/main" val="9250531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Compression Code – relatively</a:t>
            </a:r>
            <a:r>
              <a:rPr lang="en-US" baseline="0" dirty="0" smtClean="0"/>
              <a:t> expensive. In real execution would stall for at least 60 </a:t>
            </a:r>
            <a:r>
              <a:rPr lang="pl-PL" baseline="0" dirty="0" smtClean="0"/>
              <a:t>Full Rate OPs</a:t>
            </a:r>
            <a:endParaRPr lang="pl-PL" dirty="0" smtClean="0"/>
          </a:p>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37</a:t>
            </a:fld>
            <a:endParaRPr lang="fr-CA" dirty="0"/>
          </a:p>
        </p:txBody>
      </p:sp>
    </p:spTree>
    <p:extLst>
      <p:ext uri="{BB962C8B-B14F-4D97-AF65-F5344CB8AC3E}">
        <p14:creationId xmlns:p14="http://schemas.microsoft.com/office/powerpoint/2010/main" val="1723743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Using GCN</a:t>
            </a:r>
            <a:r>
              <a:rPr lang="en-US" baseline="0" dirty="0" smtClean="0"/>
              <a:t> specialized instructions stall is reduced to 17 @ Full Rate  = 70% optimization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Remember that this method can be used with other non bounded functions. Get creative.</a:t>
            </a:r>
            <a:endParaRPr lang="pl-PL" dirty="0" smtClean="0"/>
          </a:p>
        </p:txBody>
      </p:sp>
      <p:sp>
        <p:nvSpPr>
          <p:cNvPr id="4" name="Slide Number Placeholder 3"/>
          <p:cNvSpPr>
            <a:spLocks noGrp="1"/>
          </p:cNvSpPr>
          <p:nvPr>
            <p:ph type="sldNum" sz="quarter" idx="10"/>
          </p:nvPr>
        </p:nvSpPr>
        <p:spPr/>
        <p:txBody>
          <a:bodyPr/>
          <a:lstStyle/>
          <a:p>
            <a:fld id="{F7A44790-26A0-4C5B-8216-8BBFB07C5605}" type="slidenum">
              <a:rPr lang="fr-CA" smtClean="0"/>
              <a:t>38</a:t>
            </a:fld>
            <a:endParaRPr lang="fr-CA" dirty="0"/>
          </a:p>
        </p:txBody>
      </p:sp>
    </p:spTree>
    <p:extLst>
      <p:ext uri="{BB962C8B-B14F-4D97-AF65-F5344CB8AC3E}">
        <p14:creationId xmlns:p14="http://schemas.microsoft.com/office/powerpoint/2010/main" val="1723743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Interpolation</a:t>
            </a:r>
            <a:r>
              <a:rPr lang="en-US" baseline="0" dirty="0" smtClean="0"/>
              <a:t> on GCN is a big departure form fixed pipeline used in previous generation HW.</a:t>
            </a:r>
          </a:p>
          <a:p>
            <a:r>
              <a:rPr lang="en-US" baseline="0" dirty="0" smtClean="0"/>
              <a:t>For the first time PS has direct access to Vertex Data – technically bypassing any fixed HW on the way (apart from quad scheduling / preparation unit).</a:t>
            </a:r>
          </a:p>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39</a:t>
            </a:fld>
            <a:endParaRPr lang="fr-CA" dirty="0"/>
          </a:p>
        </p:txBody>
      </p:sp>
    </p:spTree>
    <p:extLst>
      <p:ext uri="{BB962C8B-B14F-4D97-AF65-F5344CB8AC3E}">
        <p14:creationId xmlns:p14="http://schemas.microsoft.com/office/powerpoint/2010/main" val="36398844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Multiple new algorithms</a:t>
            </a:r>
            <a:r>
              <a:rPr lang="en-US" baseline="0" dirty="0" smtClean="0"/>
              <a:t> including custom interpolation are possible now.</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40</a:t>
            </a:fld>
            <a:endParaRPr lang="fr-CA" dirty="0"/>
          </a:p>
        </p:txBody>
      </p:sp>
    </p:spTree>
    <p:extLst>
      <p:ext uri="{BB962C8B-B14F-4D97-AF65-F5344CB8AC3E}">
        <p14:creationId xmlns:p14="http://schemas.microsoft.com/office/powerpoint/2010/main" val="11855648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Interpolation is accelerated by 2</a:t>
            </a:r>
            <a:r>
              <a:rPr lang="pl-PL" baseline="0" dirty="0" smtClean="0"/>
              <a:t> complimentary operations.</a:t>
            </a:r>
          </a:p>
          <a:p>
            <a:r>
              <a:rPr lang="pl-PL" baseline="0" dirty="0" smtClean="0"/>
              <a:t>v_interp_p1 interpolates using Vi between P0 and P1 data.</a:t>
            </a:r>
          </a:p>
          <a:p>
            <a:r>
              <a:rPr lang="pl-PL" baseline="0" dirty="0" smtClean="0"/>
              <a:t>v_interp_p2 interpolates using Vj between v_interp_p1 result and P2 data.</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41</a:t>
            </a:fld>
            <a:endParaRPr lang="fr-CA" dirty="0"/>
          </a:p>
        </p:txBody>
      </p:sp>
    </p:spTree>
    <p:extLst>
      <p:ext uri="{BB962C8B-B14F-4D97-AF65-F5344CB8AC3E}">
        <p14:creationId xmlns:p14="http://schemas.microsoft.com/office/powerpoint/2010/main" val="40790162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Using</a:t>
            </a:r>
            <a:r>
              <a:rPr lang="pl-PL" baseline="0" dirty="0" smtClean="0"/>
              <a:t> int or uint format (format that can not be subject to interpolation) results in –nointerpolation flag by default</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42</a:t>
            </a:fld>
            <a:endParaRPr lang="fr-CA" dirty="0"/>
          </a:p>
        </p:txBody>
      </p:sp>
    </p:spTree>
    <p:extLst>
      <p:ext uri="{BB962C8B-B14F-4D97-AF65-F5344CB8AC3E}">
        <p14:creationId xmlns:p14="http://schemas.microsoft.com/office/powerpoint/2010/main" val="2434561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Effectively we can treat every atomic OP as 4 clk</a:t>
            </a:r>
          </a:p>
          <a:p>
            <a:pPr lvl="1"/>
            <a:r>
              <a:rPr lang="pl-PL" dirty="0" smtClean="0"/>
              <a:t>OPs taking 4 clk are called to run at Full Rate</a:t>
            </a:r>
          </a:p>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6</a:t>
            </a:fld>
            <a:endParaRPr lang="fr-CA"/>
          </a:p>
        </p:txBody>
      </p:sp>
    </p:spTree>
    <p:extLst>
      <p:ext uri="{BB962C8B-B14F-4D97-AF65-F5344CB8AC3E}">
        <p14:creationId xmlns:p14="http://schemas.microsoft.com/office/powerpoint/2010/main" val="4487488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In most cases</a:t>
            </a:r>
            <a:r>
              <a:rPr lang="pl-PL" baseline="0" dirty="0" smtClean="0"/>
              <a:t> memory is more expxensive than ALU.</a:t>
            </a:r>
          </a:p>
          <a:p>
            <a:r>
              <a:rPr lang="pl-PL" baseline="0" dirty="0" smtClean="0"/>
              <a:t>This is especially true during data amplification and OFF-Chip data transfes.</a:t>
            </a:r>
          </a:p>
          <a:p>
            <a:r>
              <a:rPr lang="pl-PL" baseline="0" dirty="0" smtClean="0"/>
              <a:t>A common scenario is Data Write Out to OffChip memory through Geometry Shader and / or Tessellation pipeline.</a:t>
            </a:r>
          </a:p>
          <a:p>
            <a:r>
              <a:rPr lang="pl-PL" baseline="0" dirty="0" smtClean="0"/>
              <a:t>Than data is read back for Pixel Shading stages.</a:t>
            </a:r>
          </a:p>
          <a:p>
            <a:r>
              <a:rPr lang="pl-PL" baseline="0" dirty="0" smtClean="0"/>
              <a:t>In that case any saving on data transfer will massively help.</a:t>
            </a:r>
          </a:p>
          <a:p>
            <a:endParaRPr lang="pl-PL" baseline="0" dirty="0" smtClean="0"/>
          </a:p>
          <a:p>
            <a:r>
              <a:rPr lang="pl-PL" baseline="0" dirty="0" smtClean="0"/>
              <a:t>At least do not interpolate what you don’t need to!</a:t>
            </a:r>
          </a:p>
          <a:p>
            <a:r>
              <a:rPr lang="pl-PL" baseline="0" dirty="0" smtClean="0"/>
              <a:t>Typical legacy case : </a:t>
            </a:r>
          </a:p>
          <a:p>
            <a:r>
              <a:rPr lang="pl-PL" baseline="0" dirty="0" smtClean="0"/>
              <a:t>Byte Colour per Particle – pack RGBA into 1 UINT – no interpolation</a:t>
            </a:r>
          </a:p>
          <a:p>
            <a:r>
              <a:rPr lang="pl-PL" baseline="0" dirty="0" smtClean="0"/>
              <a:t>Manual Instance ID passed as float - pack into UINT – no interpolation</a:t>
            </a:r>
            <a:endParaRPr lang="pl-PL" dirty="0" smtClean="0"/>
          </a:p>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43</a:t>
            </a:fld>
            <a:endParaRPr lang="fr-CA" dirty="0"/>
          </a:p>
        </p:txBody>
      </p:sp>
    </p:spTree>
    <p:extLst>
      <p:ext uri="{BB962C8B-B14F-4D97-AF65-F5344CB8AC3E}">
        <p14:creationId xmlns:p14="http://schemas.microsoft.com/office/powerpoint/2010/main" val="15766697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data required for interpolation</a:t>
            </a:r>
            <a:r>
              <a:rPr lang="en-US" baseline="0" dirty="0" smtClean="0"/>
              <a:t> can be read explicitly – allowing direct access to triangle data.</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44</a:t>
            </a:fld>
            <a:endParaRPr lang="fr-CA" dirty="0"/>
          </a:p>
        </p:txBody>
      </p:sp>
    </p:spTree>
    <p:extLst>
      <p:ext uri="{BB962C8B-B14F-4D97-AF65-F5344CB8AC3E}">
        <p14:creationId xmlns:p14="http://schemas.microsoft.com/office/powerpoint/2010/main" val="721059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Direct access</a:t>
            </a:r>
            <a:r>
              <a:rPr lang="en-US" baseline="0" dirty="0" smtClean="0"/>
              <a:t> to triangle data allows manual interpolation and packing.</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45</a:t>
            </a:fld>
            <a:endParaRPr lang="fr-CA" dirty="0"/>
          </a:p>
        </p:txBody>
      </p:sp>
    </p:spTree>
    <p:extLst>
      <p:ext uri="{BB962C8B-B14F-4D97-AF65-F5344CB8AC3E}">
        <p14:creationId xmlns:p14="http://schemas.microsoft.com/office/powerpoint/2010/main" val="27498264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All OPs for manual interpolation allow direct triangle data access. This open possibility for all algorithms that were previously bound to Geometry Shader stages (due to knowledge of full triangle requirement). Now it is possible to execute those programs on PS level, minimizing prohibitive Off-Chip / On-Chip traffic that hindered previous solutions.</a:t>
            </a:r>
          </a:p>
          <a:p>
            <a:r>
              <a:rPr lang="en-US" baseline="0" dirty="0" smtClean="0"/>
              <a:t>The are multiple applications of this technique:</a:t>
            </a:r>
          </a:p>
          <a:p>
            <a:r>
              <a:rPr lang="en-US" baseline="0" dirty="0" smtClean="0"/>
              <a:t>Closest Distance To Edge</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46</a:t>
            </a:fld>
            <a:endParaRPr lang="fr-CA" dirty="0"/>
          </a:p>
        </p:txBody>
      </p:sp>
    </p:spTree>
    <p:extLst>
      <p:ext uri="{BB962C8B-B14F-4D97-AF65-F5344CB8AC3E}">
        <p14:creationId xmlns:p14="http://schemas.microsoft.com/office/powerpoint/2010/main" val="363640632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Closest distance To Vertex</a:t>
            </a:r>
            <a:endParaRPr lang="pl-PL" dirty="0" smtClean="0"/>
          </a:p>
        </p:txBody>
      </p:sp>
      <p:sp>
        <p:nvSpPr>
          <p:cNvPr id="4" name="Slide Number Placeholder 3"/>
          <p:cNvSpPr>
            <a:spLocks noGrp="1"/>
          </p:cNvSpPr>
          <p:nvPr>
            <p:ph type="sldNum" sz="quarter" idx="10"/>
          </p:nvPr>
        </p:nvSpPr>
        <p:spPr/>
        <p:txBody>
          <a:bodyPr/>
          <a:lstStyle/>
          <a:p>
            <a:fld id="{F7A44790-26A0-4C5B-8216-8BBFB07C5605}" type="slidenum">
              <a:rPr lang="fr-CA" smtClean="0"/>
              <a:t>47</a:t>
            </a:fld>
            <a:endParaRPr lang="fr-CA" dirty="0"/>
          </a:p>
        </p:txBody>
      </p:sp>
    </p:spTree>
    <p:extLst>
      <p:ext uri="{BB962C8B-B14F-4D97-AF65-F5344CB8AC3E}">
        <p14:creationId xmlns:p14="http://schemas.microsoft.com/office/powerpoint/2010/main" val="42325483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Second Order interpolation of normal.</a:t>
            </a:r>
          </a:p>
          <a:p>
            <a:r>
              <a:rPr lang="en-US" baseline="0" dirty="0" smtClean="0"/>
              <a:t>Spline based normal interpolation as approximate curvature estimation.</a:t>
            </a:r>
          </a:p>
          <a:p>
            <a:r>
              <a:rPr lang="en-US" baseline="0" dirty="0" smtClean="0"/>
              <a:t>i.e. silhouette parallax mapping.</a:t>
            </a:r>
          </a:p>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48</a:t>
            </a:fld>
            <a:endParaRPr lang="fr-CA" dirty="0"/>
          </a:p>
        </p:txBody>
      </p:sp>
    </p:spTree>
    <p:extLst>
      <p:ext uri="{BB962C8B-B14F-4D97-AF65-F5344CB8AC3E}">
        <p14:creationId xmlns:p14="http://schemas.microsoft.com/office/powerpoint/2010/main" val="28734101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Analytical</a:t>
            </a:r>
            <a:r>
              <a:rPr lang="en-US" baseline="0" dirty="0" smtClean="0"/>
              <a:t> Anti Aliasing methods rely on output analytical distances to triangle / silhouette edge.</a:t>
            </a:r>
          </a:p>
          <a:p>
            <a:r>
              <a:rPr lang="en-US" baseline="0" dirty="0" smtClean="0"/>
              <a:t>One possible solution is to calculate distances to edge for rendered pixel and write it our in auxiliary buffer. Later use the buffer to offset </a:t>
            </a:r>
            <a:r>
              <a:rPr lang="en-US" baseline="0" dirty="0" smtClean="0"/>
              <a:t>color </a:t>
            </a:r>
            <a:r>
              <a:rPr lang="en-US" baseline="0" dirty="0" smtClean="0"/>
              <a:t>samples for technically infinite AA effect.</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49</a:t>
            </a:fld>
            <a:endParaRPr lang="fr-CA" dirty="0"/>
          </a:p>
        </p:txBody>
      </p:sp>
    </p:spTree>
    <p:extLst>
      <p:ext uri="{BB962C8B-B14F-4D97-AF65-F5344CB8AC3E}">
        <p14:creationId xmlns:p14="http://schemas.microsoft.com/office/powerpoint/2010/main" val="20822809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all distances are calculated,</a:t>
            </a:r>
            <a:r>
              <a:rPr lang="en-US" baseline="0" dirty="0" smtClean="0"/>
              <a:t> the closest one is picked, compressed on per axis basis and written into a buffer.</a:t>
            </a:r>
          </a:p>
          <a:p>
            <a:r>
              <a:rPr lang="en-US" baseline="0" dirty="0" smtClean="0"/>
              <a:t>More expensive algorithms can output all distances for follow up neighborhood sampling that would try to avoid subpixel artifacts, that are common with most analytical methods (see GBAA, DEAA papers).</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50</a:t>
            </a:fld>
            <a:endParaRPr lang="fr-CA" dirty="0"/>
          </a:p>
        </p:txBody>
      </p:sp>
    </p:spTree>
    <p:extLst>
      <p:ext uri="{BB962C8B-B14F-4D97-AF65-F5344CB8AC3E}">
        <p14:creationId xmlns:p14="http://schemas.microsoft.com/office/powerpoint/2010/main" val="23085370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Performance of analytical solutions,</a:t>
            </a:r>
            <a:r>
              <a:rPr lang="en-US" baseline="0" dirty="0" smtClean="0"/>
              <a:t> with proposed implementation is surprisingly high. </a:t>
            </a:r>
          </a:p>
          <a:p>
            <a:r>
              <a:rPr lang="en-US" baseline="0" dirty="0" smtClean="0"/>
              <a:t>Most ALU and triangle data access operations are easily hidden in modern g-buffer material execution shaders.</a:t>
            </a:r>
          </a:p>
          <a:p>
            <a:r>
              <a:rPr lang="en-US" baseline="0" dirty="0" smtClean="0"/>
              <a:t>In two titles, that this method was implemented, we seen performance degradation only due to additional BW.</a:t>
            </a:r>
          </a:p>
          <a:p>
            <a:r>
              <a:rPr lang="en-US" baseline="0" dirty="0" smtClean="0"/>
              <a:t>Obviously your results may vary depending on your shaders bottlenecks.</a:t>
            </a:r>
          </a:p>
          <a:p>
            <a:r>
              <a:rPr lang="en-US" baseline="0" dirty="0" smtClean="0"/>
              <a:t>You still need to asses if you can live with possible subpixel artifacts.</a:t>
            </a:r>
          </a:p>
          <a:p>
            <a:r>
              <a:rPr lang="en-US" baseline="0" dirty="0" smtClean="0"/>
              <a:t>In case of highly stylized game with huge triangles – you should be more than satisfied.</a:t>
            </a:r>
          </a:p>
        </p:txBody>
      </p:sp>
      <p:sp>
        <p:nvSpPr>
          <p:cNvPr id="4" name="Slide Number Placeholder 3"/>
          <p:cNvSpPr>
            <a:spLocks noGrp="1"/>
          </p:cNvSpPr>
          <p:nvPr>
            <p:ph type="sldNum" sz="quarter" idx="10"/>
          </p:nvPr>
        </p:nvSpPr>
        <p:spPr/>
        <p:txBody>
          <a:bodyPr/>
          <a:lstStyle/>
          <a:p>
            <a:fld id="{F7A44790-26A0-4C5B-8216-8BBFB07C5605}" type="slidenum">
              <a:rPr lang="fr-CA" smtClean="0"/>
              <a:t>51</a:t>
            </a:fld>
            <a:endParaRPr lang="fr-CA" dirty="0"/>
          </a:p>
        </p:txBody>
      </p:sp>
    </p:spTree>
    <p:extLst>
      <p:ext uri="{BB962C8B-B14F-4D97-AF65-F5344CB8AC3E}">
        <p14:creationId xmlns:p14="http://schemas.microsoft.com/office/powerpoint/2010/main" val="232124595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52</a:t>
            </a:fld>
            <a:endParaRPr lang="fr-CA" dirty="0"/>
          </a:p>
        </p:txBody>
      </p:sp>
    </p:spTree>
    <p:extLst>
      <p:ext uri="{BB962C8B-B14F-4D97-AF65-F5344CB8AC3E}">
        <p14:creationId xmlns:p14="http://schemas.microsoft.com/office/powerpoint/2010/main" val="2327500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8</a:t>
            </a:fld>
            <a:endParaRPr lang="fr-CA"/>
          </a:p>
        </p:txBody>
      </p:sp>
    </p:spTree>
    <p:extLst>
      <p:ext uri="{BB962C8B-B14F-4D97-AF65-F5344CB8AC3E}">
        <p14:creationId xmlns:p14="http://schemas.microsoft.com/office/powerpoint/2010/main" val="2520059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53</a:t>
            </a:fld>
            <a:endParaRPr lang="fr-CA" dirty="0"/>
          </a:p>
        </p:txBody>
      </p:sp>
    </p:spTree>
    <p:extLst>
      <p:ext uri="{BB962C8B-B14F-4D97-AF65-F5344CB8AC3E}">
        <p14:creationId xmlns:p14="http://schemas.microsoft.com/office/powerpoint/2010/main" val="5058559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54</a:t>
            </a:fld>
            <a:endParaRPr lang="fr-CA" dirty="0"/>
          </a:p>
        </p:txBody>
      </p:sp>
    </p:spTree>
    <p:extLst>
      <p:ext uri="{BB962C8B-B14F-4D97-AF65-F5344CB8AC3E}">
        <p14:creationId xmlns:p14="http://schemas.microsoft.com/office/powerpoint/2010/main" val="20256198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55</a:t>
            </a:fld>
            <a:endParaRPr lang="fr-CA"/>
          </a:p>
        </p:txBody>
      </p:sp>
    </p:spTree>
    <p:extLst>
      <p:ext uri="{BB962C8B-B14F-4D97-AF65-F5344CB8AC3E}">
        <p14:creationId xmlns:p14="http://schemas.microsoft.com/office/powerpoint/2010/main" val="3307323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56</a:t>
            </a:fld>
            <a:endParaRPr lang="fr-CA"/>
          </a:p>
        </p:txBody>
      </p:sp>
    </p:spTree>
    <p:extLst>
      <p:ext uri="{BB962C8B-B14F-4D97-AF65-F5344CB8AC3E}">
        <p14:creationId xmlns:p14="http://schemas.microsoft.com/office/powerpoint/2010/main" val="41390371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57</a:t>
            </a:fld>
            <a:endParaRPr lang="fr-CA"/>
          </a:p>
        </p:txBody>
      </p:sp>
    </p:spTree>
    <p:extLst>
      <p:ext uri="{BB962C8B-B14F-4D97-AF65-F5344CB8AC3E}">
        <p14:creationId xmlns:p14="http://schemas.microsoft.com/office/powerpoint/2010/main" val="252656335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58</a:t>
            </a:fld>
            <a:endParaRPr lang="fr-CA"/>
          </a:p>
        </p:txBody>
      </p:sp>
    </p:spTree>
    <p:extLst>
      <p:ext uri="{BB962C8B-B14F-4D97-AF65-F5344CB8AC3E}">
        <p14:creationId xmlns:p14="http://schemas.microsoft.com/office/powerpoint/2010/main" val="9514198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Multiple explenation over last 2 decades!</a:t>
            </a:r>
            <a:r>
              <a:rPr lang="pl-PL" baseline="0" dirty="0" smtClean="0"/>
              <a:t> – references at the end.</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59</a:t>
            </a:fld>
            <a:endParaRPr lang="fr-CA"/>
          </a:p>
        </p:txBody>
      </p:sp>
    </p:spTree>
    <p:extLst>
      <p:ext uri="{BB962C8B-B14F-4D97-AF65-F5344CB8AC3E}">
        <p14:creationId xmlns:p14="http://schemas.microsoft.com/office/powerpoint/2010/main" val="10492475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60</a:t>
            </a:fld>
            <a:endParaRPr lang="fr-CA"/>
          </a:p>
        </p:txBody>
      </p:sp>
    </p:spTree>
    <p:extLst>
      <p:ext uri="{BB962C8B-B14F-4D97-AF65-F5344CB8AC3E}">
        <p14:creationId xmlns:p14="http://schemas.microsoft.com/office/powerpoint/2010/main" val="37404598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pl-PL" dirty="0" smtClean="0"/>
              <a:t>Only one ‚best’ K per const n and domain</a:t>
            </a:r>
          </a:p>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61</a:t>
            </a:fld>
            <a:endParaRPr lang="fr-CA"/>
          </a:p>
        </p:txBody>
      </p:sp>
    </p:spTree>
    <p:extLst>
      <p:ext uri="{BB962C8B-B14F-4D97-AF65-F5344CB8AC3E}">
        <p14:creationId xmlns:p14="http://schemas.microsoft.com/office/powerpoint/2010/main" val="229441612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62</a:t>
            </a:fld>
            <a:endParaRPr lang="fr-CA"/>
          </a:p>
        </p:txBody>
      </p:sp>
    </p:spTree>
    <p:extLst>
      <p:ext uri="{BB962C8B-B14F-4D97-AF65-F5344CB8AC3E}">
        <p14:creationId xmlns:p14="http://schemas.microsoft.com/office/powerpoint/2010/main" val="30658451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All macro ops are</a:t>
            </a:r>
            <a:r>
              <a:rPr lang="pl-PL" baseline="0" dirty="0" smtClean="0"/>
              <a:t> safe macros.</a:t>
            </a:r>
          </a:p>
          <a:p>
            <a:r>
              <a:rPr lang="pl-PL" baseline="0" dirty="0" smtClean="0"/>
              <a:t>In most cases can be rewritten manually for performance.</a:t>
            </a:r>
          </a:p>
          <a:p>
            <a:r>
              <a:rPr lang="pl-PL" baseline="0" dirty="0" smtClean="0"/>
              <a:t>Also all inverse trigonometric functions can be rewritten with polynomial approxiamtions to be less accurate but massively faster.</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9</a:t>
            </a:fld>
            <a:endParaRPr lang="fr-CA"/>
          </a:p>
        </p:txBody>
      </p:sp>
    </p:spTree>
    <p:extLst>
      <p:ext uri="{BB962C8B-B14F-4D97-AF65-F5344CB8AC3E}">
        <p14:creationId xmlns:p14="http://schemas.microsoft.com/office/powerpoint/2010/main" val="307592591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63</a:t>
            </a:fld>
            <a:endParaRPr lang="fr-CA"/>
          </a:p>
        </p:txBody>
      </p:sp>
    </p:spTree>
    <p:extLst>
      <p:ext uri="{BB962C8B-B14F-4D97-AF65-F5344CB8AC3E}">
        <p14:creationId xmlns:p14="http://schemas.microsoft.com/office/powerpoint/2010/main" val="380864314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Fine </a:t>
            </a:r>
            <a:r>
              <a:rPr lang="pl-PL" dirty="0" smtClean="0"/>
              <a:t>Transcendentals </a:t>
            </a:r>
            <a:r>
              <a:rPr lang="pl-PL" dirty="0" smtClean="0"/>
              <a:t>Indeed!</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64</a:t>
            </a:fld>
            <a:endParaRPr lang="fr-CA"/>
          </a:p>
        </p:txBody>
      </p:sp>
    </p:spTree>
    <p:extLst>
      <p:ext uri="{BB962C8B-B14F-4D97-AF65-F5344CB8AC3E}">
        <p14:creationId xmlns:p14="http://schemas.microsoft.com/office/powerpoint/2010/main" val="56777307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Constanst</a:t>
            </a:r>
            <a:r>
              <a:rPr lang="pl-PL" baseline="0" dirty="0" smtClean="0"/>
              <a:t> K found for given X domain ranges, for most used pow(x,n)</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65</a:t>
            </a:fld>
            <a:endParaRPr lang="fr-CA"/>
          </a:p>
        </p:txBody>
      </p:sp>
    </p:spTree>
    <p:extLst>
      <p:ext uri="{BB962C8B-B14F-4D97-AF65-F5344CB8AC3E}">
        <p14:creationId xmlns:p14="http://schemas.microsoft.com/office/powerpoint/2010/main" val="237071149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SSAO uses point to</a:t>
            </a:r>
            <a:r>
              <a:rPr lang="pl-PL" baseline="0" dirty="0" smtClean="0"/>
              <a:t> point distance and horizon angle.</a:t>
            </a:r>
          </a:p>
          <a:p>
            <a:r>
              <a:rPr lang="pl-PL" baseline="0" dirty="0" smtClean="0"/>
              <a:t>Bilateral filter weights by Normal and Depth.</a:t>
            </a:r>
          </a:p>
          <a:p>
            <a:endParaRPr lang="pl-PL" baseline="0" dirty="0" smtClean="0"/>
          </a:p>
          <a:p>
            <a:r>
              <a:rPr lang="pl-PL" baseline="0" dirty="0" smtClean="0"/>
              <a:t>13% performance difference.</a:t>
            </a:r>
          </a:p>
          <a:p>
            <a:r>
              <a:rPr lang="pl-PL" baseline="0" dirty="0" smtClean="0"/>
              <a:t>Visual differences hide in mutliple samples.</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66</a:t>
            </a:fld>
            <a:endParaRPr lang="fr-CA"/>
          </a:p>
        </p:txBody>
      </p:sp>
    </p:spTree>
    <p:extLst>
      <p:ext uri="{BB962C8B-B14F-4D97-AF65-F5344CB8AC3E}">
        <p14:creationId xmlns:p14="http://schemas.microsoft.com/office/powerpoint/2010/main" val="237071149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SSAO uses point to</a:t>
            </a:r>
            <a:r>
              <a:rPr lang="pl-PL" baseline="0" dirty="0" smtClean="0"/>
              <a:t> point distance and horizon angle.</a:t>
            </a:r>
          </a:p>
          <a:p>
            <a:r>
              <a:rPr lang="pl-PL" baseline="0" dirty="0" smtClean="0"/>
              <a:t>Bilateral filter weights by Normal and Depth.</a:t>
            </a:r>
          </a:p>
          <a:p>
            <a:endParaRPr lang="pl-PL" baseline="0" dirty="0" smtClean="0"/>
          </a:p>
          <a:p>
            <a:r>
              <a:rPr lang="pl-PL" baseline="0" dirty="0" smtClean="0"/>
              <a:t>13% performance difference.</a:t>
            </a:r>
          </a:p>
          <a:p>
            <a:r>
              <a:rPr lang="pl-PL" baseline="0" dirty="0" smtClean="0"/>
              <a:t>Visual differences hide in mutliple samples.</a:t>
            </a:r>
            <a:endParaRPr lang="pl-PL" dirty="0" smtClean="0"/>
          </a:p>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67</a:t>
            </a:fld>
            <a:endParaRPr lang="fr-CA"/>
          </a:p>
        </p:txBody>
      </p:sp>
    </p:spTree>
    <p:extLst>
      <p:ext uri="{BB962C8B-B14F-4D97-AF65-F5344CB8AC3E}">
        <p14:creationId xmlns:p14="http://schemas.microsoft.com/office/powerpoint/2010/main" val="331688791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SSAO uses point to</a:t>
            </a:r>
            <a:r>
              <a:rPr lang="pl-PL" baseline="0" dirty="0" smtClean="0"/>
              <a:t> point distance and horizon angle.</a:t>
            </a:r>
          </a:p>
          <a:p>
            <a:r>
              <a:rPr lang="pl-PL" baseline="0" dirty="0" smtClean="0"/>
              <a:t>Bilateral filter weights by Normal and Depth.</a:t>
            </a:r>
          </a:p>
          <a:p>
            <a:endParaRPr lang="pl-PL" baseline="0" dirty="0" smtClean="0"/>
          </a:p>
          <a:p>
            <a:r>
              <a:rPr lang="pl-PL" baseline="0" dirty="0" smtClean="0"/>
              <a:t>13% performance difference.</a:t>
            </a:r>
          </a:p>
          <a:p>
            <a:r>
              <a:rPr lang="pl-PL" baseline="0" dirty="0" smtClean="0"/>
              <a:t>Visual differences hide in mutliple samples.</a:t>
            </a:r>
            <a:endParaRPr lang="pl-PL" dirty="0" smtClean="0"/>
          </a:p>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68</a:t>
            </a:fld>
            <a:endParaRPr lang="fr-CA"/>
          </a:p>
        </p:txBody>
      </p:sp>
    </p:spTree>
    <p:extLst>
      <p:ext uri="{BB962C8B-B14F-4D97-AF65-F5344CB8AC3E}">
        <p14:creationId xmlns:p14="http://schemas.microsoft.com/office/powerpoint/2010/main" val="128189050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Slight change in distance based AO</a:t>
            </a:r>
            <a:r>
              <a:rPr lang="pl-PL" baseline="0" dirty="0" smtClean="0"/>
              <a:t> due to less precise approximation for short distances.</a:t>
            </a:r>
            <a:endParaRPr lang="pl-PL" dirty="0" smtClean="0"/>
          </a:p>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69</a:t>
            </a:fld>
            <a:endParaRPr lang="fr-CA"/>
          </a:p>
        </p:txBody>
      </p:sp>
    </p:spTree>
    <p:extLst>
      <p:ext uri="{BB962C8B-B14F-4D97-AF65-F5344CB8AC3E}">
        <p14:creationId xmlns:p14="http://schemas.microsoft.com/office/powerpoint/2010/main" val="21641184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Cause presentations with LOLcats get more</a:t>
            </a:r>
            <a:r>
              <a:rPr lang="pl-PL" baseline="0" dirty="0" smtClean="0"/>
              <a:t> clicks!</a:t>
            </a:r>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70</a:t>
            </a:fld>
            <a:endParaRPr lang="fr-CA"/>
          </a:p>
        </p:txBody>
      </p:sp>
    </p:spTree>
    <p:extLst>
      <p:ext uri="{BB962C8B-B14F-4D97-AF65-F5344CB8AC3E}">
        <p14:creationId xmlns:p14="http://schemas.microsoft.com/office/powerpoint/2010/main" val="139002534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Will add source for finding best K!</a:t>
            </a:r>
          </a:p>
          <a:p>
            <a:r>
              <a:rPr lang="pl-PL" dirty="0" smtClean="0"/>
              <a:t>Will add</a:t>
            </a:r>
            <a:r>
              <a:rPr lang="pl-PL" baseline="0" dirty="0" smtClean="0"/>
              <a:t> Shader Fast Math lib (xcompile / PC / HLSL)!</a:t>
            </a:r>
          </a:p>
          <a:p>
            <a:endParaRPr lang="pl-PL" baseline="0" dirty="0" smtClean="0"/>
          </a:p>
          <a:p>
            <a:r>
              <a:rPr lang="pl-PL" baseline="0" dirty="0" smtClean="0"/>
              <a:t>Soon!</a:t>
            </a:r>
            <a:endParaRPr lang="fr-CA" dirty="0"/>
          </a:p>
        </p:txBody>
      </p:sp>
      <p:sp>
        <p:nvSpPr>
          <p:cNvPr id="4" name="Slide Number Placeholder 3"/>
          <p:cNvSpPr>
            <a:spLocks noGrp="1"/>
          </p:cNvSpPr>
          <p:nvPr>
            <p:ph type="sldNum" sz="quarter" idx="10"/>
          </p:nvPr>
        </p:nvSpPr>
        <p:spPr/>
        <p:txBody>
          <a:bodyPr/>
          <a:lstStyle/>
          <a:p>
            <a:fld id="{F7A44790-26A0-4C5B-8216-8BBFB07C5605}" type="slidenum">
              <a:rPr lang="fr-CA" smtClean="0"/>
              <a:t>71</a:t>
            </a:fld>
            <a:endParaRPr lang="fr-CA"/>
          </a:p>
        </p:txBody>
      </p:sp>
    </p:spTree>
    <p:extLst>
      <p:ext uri="{BB962C8B-B14F-4D97-AF65-F5344CB8AC3E}">
        <p14:creationId xmlns:p14="http://schemas.microsoft.com/office/powerpoint/2010/main" val="244418040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humus.name - Emil</a:t>
            </a:r>
            <a:r>
              <a:rPr lang="pl-PL" baseline="0" dirty="0" smtClean="0"/>
              <a:t> Persson</a:t>
            </a:r>
          </a:p>
          <a:p>
            <a:r>
              <a:rPr lang="fr-CA" dirty="0" smtClean="0"/>
              <a:t>laylamah.com</a:t>
            </a:r>
            <a:r>
              <a:rPr lang="pl-PL" dirty="0" smtClean="0"/>
              <a:t> – Layla</a:t>
            </a:r>
            <a:r>
              <a:rPr lang="pl-PL" baseline="0" dirty="0" smtClean="0"/>
              <a:t> Mah</a:t>
            </a:r>
          </a:p>
          <a:p>
            <a:r>
              <a:rPr lang="fr-CA" dirty="0" smtClean="0"/>
              <a:t>bartwronski.com</a:t>
            </a:r>
            <a:r>
              <a:rPr lang="pl-PL" dirty="0" smtClean="0"/>
              <a:t> – Bart</a:t>
            </a:r>
            <a:r>
              <a:rPr lang="pl-PL" baseline="0" dirty="0" smtClean="0"/>
              <a:t> Wronski</a:t>
            </a:r>
          </a:p>
          <a:p>
            <a:endParaRPr lang="pl-PL" baseline="0" dirty="0" smtClean="0"/>
          </a:p>
          <a:p>
            <a:r>
              <a:rPr lang="fr-CA" dirty="0" smtClean="0"/>
              <a:t>http://amd-dev.wpengine.netdna-cdn.com/wordpress/media/2013/05/GCNPerformanceTweets.pdf</a:t>
            </a:r>
            <a:endParaRPr lang="fr-CA" dirty="0"/>
          </a:p>
        </p:txBody>
      </p:sp>
      <p:sp>
        <p:nvSpPr>
          <p:cNvPr id="4" name="Slide Number Placeholder 3"/>
          <p:cNvSpPr>
            <a:spLocks noGrp="1"/>
          </p:cNvSpPr>
          <p:nvPr>
            <p:ph type="sldNum" sz="quarter" idx="10"/>
          </p:nvPr>
        </p:nvSpPr>
        <p:spPr/>
        <p:txBody>
          <a:bodyPr/>
          <a:lstStyle/>
          <a:p>
            <a:fld id="{F7A44790-26A0-4C5B-8216-8BBFB07C5605}" type="slidenum">
              <a:rPr lang="fr-CA" smtClean="0"/>
              <a:t>72</a:t>
            </a:fld>
            <a:endParaRPr lang="fr-CA"/>
          </a:p>
        </p:txBody>
      </p:sp>
    </p:spTree>
    <p:extLst>
      <p:ext uri="{BB962C8B-B14F-4D97-AF65-F5344CB8AC3E}">
        <p14:creationId xmlns:p14="http://schemas.microsoft.com/office/powerpoint/2010/main" val="398099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Branch</a:t>
            </a:r>
            <a:r>
              <a:rPr lang="pl-PL" baseline="0" dirty="0" smtClean="0"/>
              <a:t> performance is much better than previous generation</a:t>
            </a:r>
          </a:p>
          <a:p>
            <a:r>
              <a:rPr lang="pl-PL" baseline="0" dirty="0" smtClean="0"/>
              <a:t>Still expensive.</a:t>
            </a:r>
          </a:p>
          <a:p>
            <a:r>
              <a:rPr lang="pl-PL" baseline="0" dirty="0" smtClean="0"/>
              <a:t>Just using the branch processor logic will cause a stall of at least 16 cycles = 16 FR ops.</a:t>
            </a:r>
          </a:p>
          <a:p>
            <a:r>
              <a:rPr lang="pl-PL" baseline="0" dirty="0" smtClean="0"/>
              <a:t>Additional overhead may come in from Instruction Cache misses (imagine very long asm shader with JMP pointing far away).</a:t>
            </a:r>
          </a:p>
          <a:p>
            <a:r>
              <a:rPr lang="pl-PL" baseline="0" dirty="0" smtClean="0"/>
              <a:t>Branch is the only code flow operator that is able to skip memory operations such as Tfetch.</a:t>
            </a:r>
          </a:p>
          <a:p>
            <a:r>
              <a:rPr lang="pl-PL" baseline="0" dirty="0" smtClean="0"/>
              <a:t>L1 cache latency &gt;= Branch Latency</a:t>
            </a:r>
          </a:p>
          <a:p>
            <a:r>
              <a:rPr lang="pl-PL" baseline="0" dirty="0" smtClean="0"/>
              <a:t>In case of single EXP / LDS operation, branch will not be a win.</a:t>
            </a:r>
          </a:p>
        </p:txBody>
      </p:sp>
      <p:sp>
        <p:nvSpPr>
          <p:cNvPr id="4" name="Slide Number Placeholder 3"/>
          <p:cNvSpPr>
            <a:spLocks noGrp="1"/>
          </p:cNvSpPr>
          <p:nvPr>
            <p:ph type="sldNum" sz="quarter" idx="10"/>
          </p:nvPr>
        </p:nvSpPr>
        <p:spPr/>
        <p:txBody>
          <a:bodyPr/>
          <a:lstStyle/>
          <a:p>
            <a:fld id="{F7A44790-26A0-4C5B-8216-8BBFB07C5605}" type="slidenum">
              <a:rPr lang="fr-CA" smtClean="0"/>
              <a:t>10</a:t>
            </a:fld>
            <a:endParaRPr lang="fr-CA" dirty="0"/>
          </a:p>
        </p:txBody>
      </p:sp>
    </p:spTree>
    <p:extLst>
      <p:ext uri="{BB962C8B-B14F-4D97-AF65-F5344CB8AC3E}">
        <p14:creationId xmlns:p14="http://schemas.microsoft.com/office/powerpoint/2010/main" val="191853356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10"/>
          </p:nvPr>
        </p:nvSpPr>
        <p:spPr/>
        <p:txBody>
          <a:bodyPr/>
          <a:lstStyle/>
          <a:p>
            <a:fld id="{F7A44790-26A0-4C5B-8216-8BBFB07C5605}" type="slidenum">
              <a:rPr lang="fr-CA" smtClean="0"/>
              <a:t>73</a:t>
            </a:fld>
            <a:endParaRPr lang="fr-CA"/>
          </a:p>
        </p:txBody>
      </p:sp>
    </p:spTree>
    <p:extLst>
      <p:ext uri="{BB962C8B-B14F-4D97-AF65-F5344CB8AC3E}">
        <p14:creationId xmlns:p14="http://schemas.microsoft.com/office/powerpoint/2010/main" val="31896707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10"/>
          </p:nvPr>
        </p:nvSpPr>
        <p:spPr/>
        <p:txBody>
          <a:bodyPr/>
          <a:lstStyle/>
          <a:p>
            <a:fld id="{F7A44790-26A0-4C5B-8216-8BBFB07C5605}" type="slidenum">
              <a:rPr lang="fr-CA" smtClean="0"/>
              <a:t>74</a:t>
            </a:fld>
            <a:endParaRPr lang="fr-CA"/>
          </a:p>
        </p:txBody>
      </p:sp>
    </p:spTree>
    <p:extLst>
      <p:ext uri="{BB962C8B-B14F-4D97-AF65-F5344CB8AC3E}">
        <p14:creationId xmlns:p14="http://schemas.microsoft.com/office/powerpoint/2010/main" val="39809905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10"/>
          </p:nvPr>
        </p:nvSpPr>
        <p:spPr/>
        <p:txBody>
          <a:bodyPr/>
          <a:lstStyle/>
          <a:p>
            <a:fld id="{F7A44790-26A0-4C5B-8216-8BBFB07C5605}" type="slidenum">
              <a:rPr lang="fr-CA" smtClean="0"/>
              <a:t>76</a:t>
            </a:fld>
            <a:endParaRPr lang="fr-CA"/>
          </a:p>
        </p:txBody>
      </p:sp>
    </p:spTree>
    <p:extLst>
      <p:ext uri="{BB962C8B-B14F-4D97-AF65-F5344CB8AC3E}">
        <p14:creationId xmlns:p14="http://schemas.microsoft.com/office/powerpoint/2010/main" val="29891459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baseline="0" dirty="0" smtClean="0"/>
              <a:t>If no memory operations are to be skipped – shorter ALU code potions benefit from VSKIP</a:t>
            </a:r>
          </a:p>
          <a:p>
            <a:r>
              <a:rPr lang="pl-PL" baseline="0" dirty="0" smtClean="0"/>
              <a:t>VSKIP forces the SQ to skip certain number of wavefronts.</a:t>
            </a:r>
          </a:p>
          <a:p>
            <a:r>
              <a:rPr lang="pl-PL" baseline="0" dirty="0" smtClean="0"/>
              <a:t>Runs in parallel.</a:t>
            </a:r>
          </a:p>
          <a:p>
            <a:r>
              <a:rPr lang="pl-PL" baseline="0" dirty="0" smtClean="0"/>
              <a:t>Useful in ALU cases – think tile based lighting with multiple light shapes.</a:t>
            </a:r>
          </a:p>
          <a:p>
            <a:r>
              <a:rPr lang="pl-PL" baseline="0" dirty="0" smtClean="0"/>
              <a:t>Keep in mind that ‚very long’ (depending on your occupancy) ALU code might be branched faster than skipped.</a:t>
            </a:r>
            <a:br>
              <a:rPr lang="pl-PL" baseline="0" dirty="0" smtClean="0"/>
            </a:br>
            <a:r>
              <a:rPr lang="pl-PL" baseline="0" dirty="0" smtClean="0"/>
              <a:t>At the moment no compilr suports it directly, unless manual ASM is supported</a:t>
            </a:r>
          </a:p>
        </p:txBody>
      </p:sp>
      <p:sp>
        <p:nvSpPr>
          <p:cNvPr id="4" name="Slide Number Placeholder 3"/>
          <p:cNvSpPr>
            <a:spLocks noGrp="1"/>
          </p:cNvSpPr>
          <p:nvPr>
            <p:ph type="sldNum" sz="quarter" idx="10"/>
          </p:nvPr>
        </p:nvSpPr>
        <p:spPr/>
        <p:txBody>
          <a:bodyPr/>
          <a:lstStyle/>
          <a:p>
            <a:fld id="{F7A44790-26A0-4C5B-8216-8BBFB07C5605}" type="slidenum">
              <a:rPr lang="fr-CA" smtClean="0"/>
              <a:t>11</a:t>
            </a:fld>
            <a:endParaRPr lang="fr-CA" dirty="0"/>
          </a:p>
        </p:txBody>
      </p:sp>
    </p:spTree>
    <p:extLst>
      <p:ext uri="{BB962C8B-B14F-4D97-AF65-F5344CB8AC3E}">
        <p14:creationId xmlns:p14="http://schemas.microsoft.com/office/powerpoint/2010/main" val="39185229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baseline="0" dirty="0" smtClean="0"/>
              <a:t>In case of very short execution paths standard SELECTor will be a win.</a:t>
            </a:r>
          </a:p>
          <a:p>
            <a:r>
              <a:rPr lang="pl-PL" baseline="0" dirty="0" smtClean="0"/>
              <a:t>Implemented as atomic ternary operator it will execute both paths and select the one matching the CND (condition) mask.</a:t>
            </a:r>
          </a:p>
          <a:p>
            <a:r>
              <a:rPr lang="pl-PL" baseline="0" dirty="0" smtClean="0"/>
              <a:t>Normally hinted by [flatten]</a:t>
            </a:r>
          </a:p>
          <a:p>
            <a:r>
              <a:rPr lang="pl-PL" baseline="0" dirty="0" smtClean="0"/>
              <a:t>Some compilers tend to use [branch] even if [flatten] is specified.</a:t>
            </a:r>
          </a:p>
          <a:p>
            <a:r>
              <a:rPr lang="pl-PL" baseline="0" dirty="0" smtClean="0"/>
              <a:t>In that case resort to v_cndmask_b32 directly – i.e. CndMask() if implemented</a:t>
            </a:r>
          </a:p>
        </p:txBody>
      </p:sp>
      <p:sp>
        <p:nvSpPr>
          <p:cNvPr id="4" name="Slide Number Placeholder 3"/>
          <p:cNvSpPr>
            <a:spLocks noGrp="1"/>
          </p:cNvSpPr>
          <p:nvPr>
            <p:ph type="sldNum" sz="quarter" idx="10"/>
          </p:nvPr>
        </p:nvSpPr>
        <p:spPr/>
        <p:txBody>
          <a:bodyPr/>
          <a:lstStyle/>
          <a:p>
            <a:fld id="{F7A44790-26A0-4C5B-8216-8BBFB07C5605}" type="slidenum">
              <a:rPr lang="fr-CA" smtClean="0"/>
              <a:t>12</a:t>
            </a:fld>
            <a:endParaRPr lang="fr-CA" dirty="0"/>
          </a:p>
        </p:txBody>
      </p:sp>
    </p:spTree>
    <p:extLst>
      <p:ext uri="{BB962C8B-B14F-4D97-AF65-F5344CB8AC3E}">
        <p14:creationId xmlns:p14="http://schemas.microsoft.com/office/powerpoint/2010/main" val="15447940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3867894"/>
            <a:ext cx="7772400" cy="432048"/>
          </a:xfrm>
        </p:spPr>
        <p:txBody>
          <a:bodyPr/>
          <a:lstStyle>
            <a:lvl1pPr algn="ctr">
              <a:defRPr sz="2400" spc="300"/>
            </a:lvl1pPr>
          </a:lstStyle>
          <a:p>
            <a:r>
              <a:rPr lang="en-US" dirty="0" smtClean="0"/>
              <a:t>TITTLE</a:t>
            </a:r>
            <a:endParaRPr lang="fr-CA" dirty="0"/>
          </a:p>
        </p:txBody>
      </p:sp>
      <p:sp>
        <p:nvSpPr>
          <p:cNvPr id="4" name="Date Placeholder 3"/>
          <p:cNvSpPr>
            <a:spLocks noGrp="1"/>
          </p:cNvSpPr>
          <p:nvPr>
            <p:ph type="dt" sz="half" idx="10"/>
          </p:nvPr>
        </p:nvSpPr>
        <p:spPr/>
        <p:txBody>
          <a:bodyPr/>
          <a:lstStyle/>
          <a:p>
            <a:fld id="{0E34DBE8-F519-49FD-BE40-BA27F681FD7E}" type="datetimeFigureOut">
              <a:rPr lang="fr-CA" smtClean="0"/>
              <a:t>2014-05-11</a:t>
            </a:fld>
            <a:endParaRPr lang="fr-CA"/>
          </a:p>
        </p:txBody>
      </p:sp>
      <p:sp>
        <p:nvSpPr>
          <p:cNvPr id="5" name="Footer Placeholder 4"/>
          <p:cNvSpPr>
            <a:spLocks noGrp="1"/>
          </p:cNvSpPr>
          <p:nvPr>
            <p:ph type="ftr" sz="quarter" idx="11"/>
          </p:nvPr>
        </p:nvSpPr>
        <p:spPr/>
        <p:txBody>
          <a:bodyPr/>
          <a:lstStyle/>
          <a:p>
            <a:r>
              <a:rPr lang="fr-CA" dirty="0" smtClean="0"/>
              <a:t>FARCRY OMEGA</a:t>
            </a:r>
          </a:p>
          <a:p>
            <a:r>
              <a:rPr lang="fr-CA" dirty="0" smtClean="0"/>
              <a:t>UBISOFT ENTERTAINMENT</a:t>
            </a:r>
          </a:p>
        </p:txBody>
      </p:sp>
      <p:pic>
        <p:nvPicPr>
          <p:cNvPr id="1026" name="Picture 2" descr="R:\wolfpack-data-source\Presentation\___JP\Powerpoint\2014_V1\images16-9\Main_Tittle_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695095" y="1347614"/>
            <a:ext cx="3753811" cy="2388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67373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3939902"/>
            <a:ext cx="7772400" cy="432048"/>
          </a:xfrm>
        </p:spPr>
        <p:txBody>
          <a:bodyPr/>
          <a:lstStyle>
            <a:lvl1pPr algn="ctr">
              <a:defRPr sz="2400" spc="300"/>
            </a:lvl1pPr>
          </a:lstStyle>
          <a:p>
            <a:r>
              <a:rPr lang="en-US" dirty="0" smtClean="0"/>
              <a:t>TITTLE</a:t>
            </a:r>
            <a:endParaRPr lang="fr-CA" dirty="0"/>
          </a:p>
        </p:txBody>
      </p:sp>
      <p:sp>
        <p:nvSpPr>
          <p:cNvPr id="4" name="Date Placeholder 3"/>
          <p:cNvSpPr>
            <a:spLocks noGrp="1"/>
          </p:cNvSpPr>
          <p:nvPr>
            <p:ph type="dt" sz="half" idx="10"/>
          </p:nvPr>
        </p:nvSpPr>
        <p:spPr/>
        <p:txBody>
          <a:bodyPr/>
          <a:lstStyle>
            <a:lvl1pPr>
              <a:defRPr>
                <a:solidFill>
                  <a:schemeClr val="bg1"/>
                </a:solidFill>
              </a:defRPr>
            </a:lvl1pPr>
          </a:lstStyle>
          <a:p>
            <a:fld id="{0E34DBE8-F519-49FD-BE40-BA27F681FD7E}" type="datetimeFigureOut">
              <a:rPr lang="fr-CA" smtClean="0"/>
              <a:pPr/>
              <a:t>2014-05-11</a:t>
            </a:fld>
            <a:endParaRPr lang="fr-CA"/>
          </a:p>
        </p:txBody>
      </p:sp>
      <p:sp>
        <p:nvSpPr>
          <p:cNvPr id="5" name="Footer Placeholder 4"/>
          <p:cNvSpPr>
            <a:spLocks noGrp="1"/>
          </p:cNvSpPr>
          <p:nvPr>
            <p:ph type="ftr" sz="quarter" idx="11"/>
          </p:nvPr>
        </p:nvSpPr>
        <p:spPr/>
        <p:txBody>
          <a:bodyPr/>
          <a:lstStyle>
            <a:lvl1pPr>
              <a:defRPr>
                <a:solidFill>
                  <a:schemeClr val="bg1"/>
                </a:solidFill>
              </a:defRPr>
            </a:lvl1pPr>
          </a:lstStyle>
          <a:p>
            <a:r>
              <a:rPr lang="fr-CA" smtClean="0"/>
              <a:t>FARCRY OMEGA</a:t>
            </a:r>
          </a:p>
          <a:p>
            <a:r>
              <a:rPr lang="fr-CA" smtClean="0"/>
              <a:t>UBISOFT ENTERTAINMENT</a:t>
            </a:r>
            <a:endParaRPr lang="fr-CA" dirty="0" smtClean="0"/>
          </a:p>
        </p:txBody>
      </p:sp>
      <p:pic>
        <p:nvPicPr>
          <p:cNvPr id="1026" name="Picture 2" descr="R:\wolfpack-data-source\Presentation\___JP\Powerpoint\2014_V1\images16-9\Main_Tittle_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695095" y="1377356"/>
            <a:ext cx="3753811" cy="2388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935685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sz="4000">
                <a:latin typeface="Garage Gothic" pitchFamily="2" charset="0"/>
                <a:cs typeface="Consolas" panose="020B0609020204030204" pitchFamily="49" charset="0"/>
              </a:defRPr>
            </a:lvl1pPr>
          </a:lstStyle>
          <a:p>
            <a:r>
              <a:rPr lang="en-US" dirty="0" smtClean="0"/>
              <a:t>CLICK TO EDIT MASTER TITLE STYLE</a:t>
            </a:r>
            <a:endParaRPr lang="fr-CA"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A" dirty="0"/>
          </a:p>
        </p:txBody>
      </p:sp>
      <p:sp>
        <p:nvSpPr>
          <p:cNvPr id="4" name="Date Placeholder 3"/>
          <p:cNvSpPr>
            <a:spLocks noGrp="1"/>
          </p:cNvSpPr>
          <p:nvPr>
            <p:ph type="dt" sz="half" idx="10"/>
          </p:nvPr>
        </p:nvSpPr>
        <p:spPr/>
        <p:txBody>
          <a:bodyPr/>
          <a:lstStyle/>
          <a:p>
            <a:fld id="{0E34DBE8-F519-49FD-BE40-BA27F681FD7E}" type="datetimeFigureOut">
              <a:rPr lang="fr-CA" smtClean="0"/>
              <a:t>2014-05-11</a:t>
            </a:fld>
            <a:endParaRPr lang="fr-CA"/>
          </a:p>
        </p:txBody>
      </p:sp>
      <p:sp>
        <p:nvSpPr>
          <p:cNvPr id="5" name="Footer Placeholder 4"/>
          <p:cNvSpPr>
            <a:spLocks noGrp="1"/>
          </p:cNvSpPr>
          <p:nvPr>
            <p:ph type="ftr" sz="quarter" idx="11"/>
          </p:nvPr>
        </p:nvSpPr>
        <p:spPr/>
        <p:txBody>
          <a:bodyPr/>
          <a:lstStyle/>
          <a:p>
            <a:r>
              <a:rPr lang="fr-CA" dirty="0" smtClean="0"/>
              <a:t>FARCRY OMEGA</a:t>
            </a:r>
          </a:p>
          <a:p>
            <a:r>
              <a:rPr lang="fr-CA" dirty="0" smtClean="0"/>
              <a:t>UBISOFT ENTERTAINMENT</a:t>
            </a:r>
          </a:p>
        </p:txBody>
      </p:sp>
    </p:spTree>
    <p:extLst>
      <p:ext uri="{BB962C8B-B14F-4D97-AF65-F5344CB8AC3E}">
        <p14:creationId xmlns:p14="http://schemas.microsoft.com/office/powerpoint/2010/main" val="42517605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283718"/>
            <a:ext cx="7772400" cy="648072"/>
          </a:xfrm>
        </p:spPr>
        <p:txBody>
          <a:bodyPr anchor="t"/>
          <a:lstStyle>
            <a:lvl1pPr algn="l">
              <a:defRPr sz="4000" b="1" cap="all"/>
            </a:lvl1pPr>
          </a:lstStyle>
          <a:p>
            <a:r>
              <a:rPr lang="en-US" dirty="0" smtClean="0"/>
              <a:t>Click to edit Master title style</a:t>
            </a:r>
            <a:endParaRPr lang="fr-CA" dirty="0"/>
          </a:p>
        </p:txBody>
      </p:sp>
      <p:sp>
        <p:nvSpPr>
          <p:cNvPr id="3" name="Text Placeholder 2"/>
          <p:cNvSpPr>
            <a:spLocks noGrp="1"/>
          </p:cNvSpPr>
          <p:nvPr>
            <p:ph type="body" idx="1"/>
          </p:nvPr>
        </p:nvSpPr>
        <p:spPr>
          <a:xfrm>
            <a:off x="722313" y="2931790"/>
            <a:ext cx="7772400" cy="392111"/>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0E34DBE8-F519-49FD-BE40-BA27F681FD7E}" type="datetimeFigureOut">
              <a:rPr lang="fr-CA" smtClean="0"/>
              <a:t>2014-05-11</a:t>
            </a:fld>
            <a:endParaRPr lang="fr-CA"/>
          </a:p>
        </p:txBody>
      </p:sp>
      <p:sp>
        <p:nvSpPr>
          <p:cNvPr id="5" name="Footer Placeholder 4"/>
          <p:cNvSpPr>
            <a:spLocks noGrp="1"/>
          </p:cNvSpPr>
          <p:nvPr>
            <p:ph type="ftr" sz="quarter" idx="11"/>
          </p:nvPr>
        </p:nvSpPr>
        <p:spPr/>
        <p:txBody>
          <a:bodyPr/>
          <a:lstStyle/>
          <a:p>
            <a:r>
              <a:rPr lang="fr-CA" dirty="0" smtClean="0"/>
              <a:t>FARCRY OMEGA</a:t>
            </a:r>
          </a:p>
          <a:p>
            <a:r>
              <a:rPr lang="fr-CA" dirty="0" smtClean="0"/>
              <a:t>UBISOFT ENTERTAINMENT</a:t>
            </a:r>
          </a:p>
        </p:txBody>
      </p:sp>
    </p:spTree>
    <p:extLst>
      <p:ext uri="{BB962C8B-B14F-4D97-AF65-F5344CB8AC3E}">
        <p14:creationId xmlns:p14="http://schemas.microsoft.com/office/powerpoint/2010/main" val="30333029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fr-CA" dirty="0"/>
          </a:p>
        </p:txBody>
      </p:sp>
      <p:sp>
        <p:nvSpPr>
          <p:cNvPr id="3" name="Content Placeholder 2"/>
          <p:cNvSpPr>
            <a:spLocks noGrp="1"/>
          </p:cNvSpPr>
          <p:nvPr>
            <p:ph sz="half" idx="1"/>
          </p:nvPr>
        </p:nvSpPr>
        <p:spPr>
          <a:xfrm>
            <a:off x="457200" y="1200150"/>
            <a:ext cx="4038600" cy="3394075"/>
          </a:xfrm>
        </p:spPr>
        <p:txBody>
          <a:bodyPr/>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A" dirty="0"/>
          </a:p>
        </p:txBody>
      </p:sp>
      <p:sp>
        <p:nvSpPr>
          <p:cNvPr id="4" name="Content Placeholder 3"/>
          <p:cNvSpPr>
            <a:spLocks noGrp="1"/>
          </p:cNvSpPr>
          <p:nvPr>
            <p:ph sz="half" idx="2"/>
          </p:nvPr>
        </p:nvSpPr>
        <p:spPr>
          <a:xfrm>
            <a:off x="4648200" y="1200150"/>
            <a:ext cx="4038600" cy="3394075"/>
          </a:xfrm>
        </p:spPr>
        <p:txBody>
          <a:bodyPr/>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A" dirty="0"/>
          </a:p>
        </p:txBody>
      </p:sp>
      <p:sp>
        <p:nvSpPr>
          <p:cNvPr id="5" name="Date Placeholder 4"/>
          <p:cNvSpPr>
            <a:spLocks noGrp="1"/>
          </p:cNvSpPr>
          <p:nvPr>
            <p:ph type="dt" sz="half" idx="10"/>
          </p:nvPr>
        </p:nvSpPr>
        <p:spPr/>
        <p:txBody>
          <a:bodyPr/>
          <a:lstStyle/>
          <a:p>
            <a:fld id="{0E34DBE8-F519-49FD-BE40-BA27F681FD7E}" type="datetimeFigureOut">
              <a:rPr lang="fr-CA" smtClean="0"/>
              <a:t>2014-05-11</a:t>
            </a:fld>
            <a:endParaRPr lang="fr-CA"/>
          </a:p>
        </p:txBody>
      </p:sp>
      <p:sp>
        <p:nvSpPr>
          <p:cNvPr id="6" name="Footer Placeholder 5"/>
          <p:cNvSpPr>
            <a:spLocks noGrp="1"/>
          </p:cNvSpPr>
          <p:nvPr>
            <p:ph type="ftr" sz="quarter" idx="11"/>
          </p:nvPr>
        </p:nvSpPr>
        <p:spPr/>
        <p:txBody>
          <a:bodyPr/>
          <a:lstStyle/>
          <a:p>
            <a:r>
              <a:rPr lang="fr-CA" dirty="0" smtClean="0"/>
              <a:t>FARCRY OMEGA</a:t>
            </a:r>
          </a:p>
          <a:p>
            <a:r>
              <a:rPr lang="fr-CA" dirty="0" smtClean="0"/>
              <a:t>UBISOFT ENTERTAINMENT</a:t>
            </a:r>
          </a:p>
        </p:txBody>
      </p:sp>
    </p:spTree>
    <p:extLst>
      <p:ext uri="{BB962C8B-B14F-4D97-AF65-F5344CB8AC3E}">
        <p14:creationId xmlns:p14="http://schemas.microsoft.com/office/powerpoint/2010/main" val="125876313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STYLE</a:t>
            </a:r>
            <a:endParaRPr lang="fr-CA" dirty="0"/>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dirty="0" smtClean="0"/>
          </a:p>
        </p:txBody>
      </p:sp>
      <p:sp>
        <p:nvSpPr>
          <p:cNvPr id="4" name="Content Placeholder 3"/>
          <p:cNvSpPr>
            <a:spLocks noGrp="1"/>
          </p:cNvSpPr>
          <p:nvPr>
            <p:ph sz="half" idx="2"/>
          </p:nvPr>
        </p:nvSpPr>
        <p:spPr>
          <a:xfrm>
            <a:off x="457200" y="1631950"/>
            <a:ext cx="4040188" cy="2962275"/>
          </a:xfrm>
        </p:spPr>
        <p:txBody>
          <a:bodyPr/>
          <a:lstStyle>
            <a:lvl1pPr>
              <a:defRPr sz="1800"/>
            </a:lvl1pPr>
            <a:lvl2pPr>
              <a:defRPr sz="1600"/>
            </a:lvl2pPr>
            <a:lvl3pPr>
              <a:defRPr sz="1400"/>
            </a:lvl3pPr>
            <a:lvl4pPr>
              <a:defRPr sz="1200"/>
            </a:lvl4pPr>
            <a:lvl5pPr>
              <a:defRPr sz="1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A" dirty="0"/>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1800"/>
            </a:lvl1pPr>
            <a:lvl2pPr>
              <a:defRPr sz="1600"/>
            </a:lvl2pPr>
            <a:lvl3pPr>
              <a:defRPr sz="1400"/>
            </a:lvl3pPr>
            <a:lvl4pPr>
              <a:defRPr sz="1200"/>
            </a:lvl4pPr>
            <a:lvl5pPr>
              <a:defRPr sz="1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A" dirty="0"/>
          </a:p>
        </p:txBody>
      </p:sp>
      <p:sp>
        <p:nvSpPr>
          <p:cNvPr id="7" name="Date Placeholder 6"/>
          <p:cNvSpPr>
            <a:spLocks noGrp="1"/>
          </p:cNvSpPr>
          <p:nvPr>
            <p:ph type="dt" sz="half" idx="10"/>
          </p:nvPr>
        </p:nvSpPr>
        <p:spPr/>
        <p:txBody>
          <a:bodyPr/>
          <a:lstStyle/>
          <a:p>
            <a:fld id="{0E34DBE8-F519-49FD-BE40-BA27F681FD7E}" type="datetimeFigureOut">
              <a:rPr lang="fr-CA" smtClean="0"/>
              <a:t>2014-05-11</a:t>
            </a:fld>
            <a:endParaRPr lang="fr-CA"/>
          </a:p>
        </p:txBody>
      </p:sp>
      <p:sp>
        <p:nvSpPr>
          <p:cNvPr id="8" name="Footer Placeholder 7"/>
          <p:cNvSpPr>
            <a:spLocks noGrp="1"/>
          </p:cNvSpPr>
          <p:nvPr>
            <p:ph type="ftr" sz="quarter" idx="11"/>
          </p:nvPr>
        </p:nvSpPr>
        <p:spPr/>
        <p:txBody>
          <a:bodyPr/>
          <a:lstStyle/>
          <a:p>
            <a:r>
              <a:rPr lang="fr-CA" dirty="0" smtClean="0"/>
              <a:t>FARCRY OMEGA</a:t>
            </a:r>
          </a:p>
          <a:p>
            <a:r>
              <a:rPr lang="fr-CA" dirty="0" smtClean="0"/>
              <a:t>UBISOFT ENTERTAINMENT</a:t>
            </a:r>
          </a:p>
        </p:txBody>
      </p:sp>
    </p:spTree>
    <p:extLst>
      <p:ext uri="{BB962C8B-B14F-4D97-AF65-F5344CB8AC3E}">
        <p14:creationId xmlns:p14="http://schemas.microsoft.com/office/powerpoint/2010/main" val="38915130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fr-CA" dirty="0"/>
          </a:p>
        </p:txBody>
      </p:sp>
      <p:sp>
        <p:nvSpPr>
          <p:cNvPr id="3" name="Date Placeholder 2"/>
          <p:cNvSpPr>
            <a:spLocks noGrp="1"/>
          </p:cNvSpPr>
          <p:nvPr>
            <p:ph type="dt" sz="half" idx="10"/>
          </p:nvPr>
        </p:nvSpPr>
        <p:spPr/>
        <p:txBody>
          <a:bodyPr/>
          <a:lstStyle/>
          <a:p>
            <a:fld id="{0E34DBE8-F519-49FD-BE40-BA27F681FD7E}" type="datetimeFigureOut">
              <a:rPr lang="fr-CA" smtClean="0"/>
              <a:t>2014-05-11</a:t>
            </a:fld>
            <a:endParaRPr lang="fr-CA"/>
          </a:p>
        </p:txBody>
      </p:sp>
      <p:sp>
        <p:nvSpPr>
          <p:cNvPr id="4" name="Footer Placeholder 3"/>
          <p:cNvSpPr>
            <a:spLocks noGrp="1"/>
          </p:cNvSpPr>
          <p:nvPr>
            <p:ph type="ftr" sz="quarter" idx="11"/>
          </p:nvPr>
        </p:nvSpPr>
        <p:spPr/>
        <p:txBody>
          <a:bodyPr/>
          <a:lstStyle/>
          <a:p>
            <a:r>
              <a:rPr lang="fr-CA" dirty="0" smtClean="0"/>
              <a:t>FARCRY OMEGA</a:t>
            </a:r>
          </a:p>
          <a:p>
            <a:r>
              <a:rPr lang="fr-CA" dirty="0" smtClean="0"/>
              <a:t>UBISOFT ENTERTAINMENT</a:t>
            </a:r>
          </a:p>
        </p:txBody>
      </p:sp>
    </p:spTree>
    <p:extLst>
      <p:ext uri="{BB962C8B-B14F-4D97-AF65-F5344CB8AC3E}">
        <p14:creationId xmlns:p14="http://schemas.microsoft.com/office/powerpoint/2010/main" val="323157913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34DBE8-F519-49FD-BE40-BA27F681FD7E}" type="datetimeFigureOut">
              <a:rPr lang="fr-CA" smtClean="0"/>
              <a:t>2014-05-11</a:t>
            </a:fld>
            <a:endParaRPr lang="fr-CA"/>
          </a:p>
        </p:txBody>
      </p:sp>
      <p:sp>
        <p:nvSpPr>
          <p:cNvPr id="3" name="Footer Placeholder 2"/>
          <p:cNvSpPr>
            <a:spLocks noGrp="1"/>
          </p:cNvSpPr>
          <p:nvPr>
            <p:ph type="ftr" sz="quarter" idx="11"/>
          </p:nvPr>
        </p:nvSpPr>
        <p:spPr/>
        <p:txBody>
          <a:bodyPr/>
          <a:lstStyle/>
          <a:p>
            <a:r>
              <a:rPr lang="fr-CA" dirty="0" smtClean="0"/>
              <a:t>FARCRY OMEGA</a:t>
            </a:r>
          </a:p>
          <a:p>
            <a:r>
              <a:rPr lang="fr-CA" dirty="0" smtClean="0"/>
              <a:t>UBISOFT ENTERTAINMENT</a:t>
            </a:r>
          </a:p>
        </p:txBody>
      </p:sp>
    </p:spTree>
    <p:extLst>
      <p:ext uri="{BB962C8B-B14F-4D97-AF65-F5344CB8AC3E}">
        <p14:creationId xmlns:p14="http://schemas.microsoft.com/office/powerpoint/2010/main" val="58286894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7544" y="4299942"/>
            <a:ext cx="5486400" cy="425450"/>
          </a:xfrm>
        </p:spPr>
        <p:txBody>
          <a:bodyPr anchor="b"/>
          <a:lstStyle>
            <a:lvl1pPr algn="l">
              <a:defRPr sz="2000" b="1"/>
            </a:lvl1pPr>
          </a:lstStyle>
          <a:p>
            <a:r>
              <a:rPr lang="en-US" dirty="0" smtClean="0"/>
              <a:t>Click to edit Master title style</a:t>
            </a:r>
            <a:endParaRPr lang="fr-CA" dirty="0"/>
          </a:p>
        </p:txBody>
      </p:sp>
      <p:sp>
        <p:nvSpPr>
          <p:cNvPr id="3" name="Picture Placeholder 2"/>
          <p:cNvSpPr>
            <a:spLocks noGrp="1"/>
          </p:cNvSpPr>
          <p:nvPr>
            <p:ph type="pic" idx="1"/>
          </p:nvPr>
        </p:nvSpPr>
        <p:spPr>
          <a:xfrm>
            <a:off x="467544" y="460374"/>
            <a:ext cx="8280920" cy="3839567"/>
          </a:xfrm>
        </p:spPr>
        <p:txBody>
          <a:bodyPr anchor="ctr">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A" dirty="0"/>
          </a:p>
        </p:txBody>
      </p:sp>
      <p:sp>
        <p:nvSpPr>
          <p:cNvPr id="5" name="Date Placeholder 4"/>
          <p:cNvSpPr>
            <a:spLocks noGrp="1"/>
          </p:cNvSpPr>
          <p:nvPr>
            <p:ph type="dt" sz="half" idx="10"/>
          </p:nvPr>
        </p:nvSpPr>
        <p:spPr/>
        <p:txBody>
          <a:bodyPr/>
          <a:lstStyle/>
          <a:p>
            <a:fld id="{0E34DBE8-F519-49FD-BE40-BA27F681FD7E}" type="datetimeFigureOut">
              <a:rPr lang="fr-CA" smtClean="0"/>
              <a:t>2014-05-11</a:t>
            </a:fld>
            <a:endParaRPr lang="fr-CA"/>
          </a:p>
        </p:txBody>
      </p:sp>
      <p:sp>
        <p:nvSpPr>
          <p:cNvPr id="6" name="Footer Placeholder 5"/>
          <p:cNvSpPr>
            <a:spLocks noGrp="1"/>
          </p:cNvSpPr>
          <p:nvPr>
            <p:ph type="ftr" sz="quarter" idx="11"/>
          </p:nvPr>
        </p:nvSpPr>
        <p:spPr/>
        <p:txBody>
          <a:bodyPr/>
          <a:lstStyle/>
          <a:p>
            <a:r>
              <a:rPr lang="fr-CA" dirty="0" smtClean="0"/>
              <a:t>FARCRY OMEGA</a:t>
            </a:r>
          </a:p>
          <a:p>
            <a:r>
              <a:rPr lang="fr-CA" dirty="0" smtClean="0"/>
              <a:t>UBISOFT ENTERTAINMENT</a:t>
            </a:r>
          </a:p>
        </p:txBody>
      </p:sp>
    </p:spTree>
    <p:extLst>
      <p:ext uri="{BB962C8B-B14F-4D97-AF65-F5344CB8AC3E}">
        <p14:creationId xmlns:p14="http://schemas.microsoft.com/office/powerpoint/2010/main" val="72864024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34367"/>
            <a:ext cx="8229600" cy="565175"/>
          </a:xfrm>
          <a:prstGeom prst="rect">
            <a:avLst/>
          </a:prstGeom>
        </p:spPr>
        <p:txBody>
          <a:bodyPr vert="horz" lIns="91440" tIns="45720" rIns="91440" bIns="45720" rtlCol="0" anchor="ctr">
            <a:noAutofit/>
          </a:bodyPr>
          <a:lstStyle/>
          <a:p>
            <a:r>
              <a:rPr lang="en-US" dirty="0" smtClean="0"/>
              <a:t>CLICK TO EDIT MASTER TITLE STYLE</a:t>
            </a:r>
            <a:endParaRPr lang="fr-CA" dirty="0"/>
          </a:p>
        </p:txBody>
      </p:sp>
      <p:sp>
        <p:nvSpPr>
          <p:cNvPr id="3" name="Text Placeholder 2"/>
          <p:cNvSpPr>
            <a:spLocks noGrp="1"/>
          </p:cNvSpPr>
          <p:nvPr>
            <p:ph type="body" idx="1"/>
          </p:nvPr>
        </p:nvSpPr>
        <p:spPr>
          <a:xfrm>
            <a:off x="457200" y="843558"/>
            <a:ext cx="8229600" cy="375066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A" dirty="0"/>
          </a:p>
        </p:txBody>
      </p:sp>
      <p:sp>
        <p:nvSpPr>
          <p:cNvPr id="4" name="Date Placeholder 3"/>
          <p:cNvSpPr>
            <a:spLocks noGrp="1"/>
          </p:cNvSpPr>
          <p:nvPr>
            <p:ph type="dt" sz="half" idx="2"/>
          </p:nvPr>
        </p:nvSpPr>
        <p:spPr>
          <a:xfrm>
            <a:off x="6588224" y="4767263"/>
            <a:ext cx="2133600" cy="274637"/>
          </a:xfrm>
          <a:prstGeom prst="rect">
            <a:avLst/>
          </a:prstGeom>
        </p:spPr>
        <p:txBody>
          <a:bodyPr vert="horz" lIns="91440" tIns="45720" rIns="91440" bIns="45720" rtlCol="0" anchor="ctr"/>
          <a:lstStyle>
            <a:lvl1pPr algn="r">
              <a:defRPr sz="600">
                <a:solidFill>
                  <a:srgbClr val="3CBFAE"/>
                </a:solidFill>
                <a:latin typeface="TradeGothic LT Bold" panose="020B0706030503020504" pitchFamily="34" charset="0"/>
              </a:defRPr>
            </a:lvl1pPr>
          </a:lstStyle>
          <a:p>
            <a:fld id="{0E34DBE8-F519-49FD-BE40-BA27F681FD7E}" type="datetimeFigureOut">
              <a:rPr lang="fr-CA" smtClean="0"/>
              <a:pPr/>
              <a:t>2014-05-11</a:t>
            </a:fld>
            <a:endParaRPr lang="fr-CA" dirty="0"/>
          </a:p>
        </p:txBody>
      </p:sp>
      <p:sp>
        <p:nvSpPr>
          <p:cNvPr id="5" name="Footer Placeholder 4"/>
          <p:cNvSpPr>
            <a:spLocks noGrp="1"/>
          </p:cNvSpPr>
          <p:nvPr>
            <p:ph type="ftr" sz="quarter" idx="3"/>
          </p:nvPr>
        </p:nvSpPr>
        <p:spPr>
          <a:xfrm>
            <a:off x="467544" y="4767263"/>
            <a:ext cx="2895600" cy="274637"/>
          </a:xfrm>
          <a:prstGeom prst="rect">
            <a:avLst/>
          </a:prstGeom>
        </p:spPr>
        <p:txBody>
          <a:bodyPr vert="horz" lIns="91440" tIns="45720" rIns="91440" bIns="45720" rtlCol="0" anchor="ctr"/>
          <a:lstStyle>
            <a:lvl1pPr algn="l">
              <a:defRPr sz="600">
                <a:solidFill>
                  <a:srgbClr val="3CBFAE"/>
                </a:solidFill>
                <a:latin typeface="TradeGothic LT Bold" panose="020B0706030503020504" pitchFamily="34" charset="0"/>
              </a:defRPr>
            </a:lvl1pPr>
          </a:lstStyle>
          <a:p>
            <a:r>
              <a:rPr lang="fr-CA" dirty="0" smtClean="0"/>
              <a:t>FARCRY OMEGA</a:t>
            </a:r>
          </a:p>
          <a:p>
            <a:r>
              <a:rPr lang="fr-CA" dirty="0" smtClean="0"/>
              <a:t>UBISOFT ENTERTAINMENT</a:t>
            </a:r>
            <a:endParaRPr lang="fr-CA" dirty="0"/>
          </a:p>
        </p:txBody>
      </p:sp>
    </p:spTree>
    <p:extLst>
      <p:ext uri="{BB962C8B-B14F-4D97-AF65-F5344CB8AC3E}">
        <p14:creationId xmlns:p14="http://schemas.microsoft.com/office/powerpoint/2010/main" val="929832221"/>
      </p:ext>
    </p:extLst>
  </p:cSld>
  <p:clrMap bg1="lt1" tx1="dk1" bg2="lt2" tx2="dk2" accent1="accent1" accent2="accent2" accent3="accent3" accent4="accent4" accent5="accent5" accent6="accent6" hlink="hlink" folHlink="folHlink"/>
  <p:sldLayoutIdLst>
    <p:sldLayoutId id="2147483659" r:id="rId1"/>
    <p:sldLayoutId id="2147483668" r:id="rId2"/>
    <p:sldLayoutId id="2147483660" r:id="rId3"/>
    <p:sldLayoutId id="2147483661" r:id="rId4"/>
    <p:sldLayoutId id="2147483662" r:id="rId5"/>
    <p:sldLayoutId id="2147483663" r:id="rId6"/>
    <p:sldLayoutId id="2147483664" r:id="rId7"/>
    <p:sldLayoutId id="2147483665" r:id="rId8"/>
    <p:sldLayoutId id="2147483667" r:id="rId9"/>
  </p:sldLayoutIdLst>
  <p:timing>
    <p:tnLst>
      <p:par>
        <p:cTn id="1" dur="indefinite" restart="never" nodeType="tmRoot"/>
      </p:par>
    </p:tnLst>
  </p:timing>
  <p:txStyles>
    <p:titleStyle>
      <a:lvl1pPr algn="l" defTabSz="914400" rtl="0" eaLnBrk="1" latinLnBrk="0" hangingPunct="1">
        <a:spcBef>
          <a:spcPct val="0"/>
        </a:spcBef>
        <a:buNone/>
        <a:defRPr sz="4000" kern="1200">
          <a:ln>
            <a:noFill/>
          </a:ln>
          <a:solidFill>
            <a:schemeClr val="bg1"/>
          </a:solidFill>
          <a:latin typeface="Garage Gothic" pitchFamily="2"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1800" kern="1200">
          <a:solidFill>
            <a:schemeClr val="bg1"/>
          </a:solidFill>
          <a:latin typeface="TradeGothic LT Bold" panose="020B07060305030205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bg1"/>
          </a:solidFill>
          <a:latin typeface="TradeGothic LT Bold" panose="020B07060305030205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400" kern="1200">
          <a:solidFill>
            <a:schemeClr val="bg1"/>
          </a:solidFill>
          <a:latin typeface="TradeGothic LT Bold" panose="020B07060305030205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200" kern="1200">
          <a:solidFill>
            <a:schemeClr val="bg1"/>
          </a:solidFill>
          <a:latin typeface="TradeGothic LT Bold" panose="020B07060305030205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000" kern="1200">
          <a:solidFill>
            <a:schemeClr val="bg1"/>
          </a:solidFill>
          <a:latin typeface="TradeGothic LT Bold" panose="020B07060305030205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chart" Target="../charts/chart1.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chart" Target="../charts/char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8.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8.wmf"/><Relationship Id="rId4" Type="http://schemas.openxmlformats.org/officeDocument/2006/relationships/oleObject" Target="../embeddings/oleObject1.bin"/></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19.wmf"/><Relationship Id="rId4" Type="http://schemas.openxmlformats.org/officeDocument/2006/relationships/oleObject" Target="../embeddings/oleObject2.bin"/></Relationships>
</file>

<file path=ppt/slides/_rels/slide5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microsoft.com/office/2007/relationships/hdphoto" Target="../media/hdphoto3.wdp"/></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26.wmf"/><Relationship Id="rId4" Type="http://schemas.openxmlformats.org/officeDocument/2006/relationships/oleObject" Target="../embeddings/oleObject3.bin"/></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611560" y="195486"/>
            <a:ext cx="7772400" cy="648072"/>
          </a:xfrm>
        </p:spPr>
        <p:txBody>
          <a:bodyPr/>
          <a:lstStyle/>
          <a:p>
            <a:r>
              <a:rPr lang="pl-PL" dirty="0" smtClean="0"/>
              <a:t>Michal.Drobot</a:t>
            </a:r>
            <a:br>
              <a:rPr lang="pl-PL" dirty="0" smtClean="0"/>
            </a:br>
            <a:r>
              <a:rPr lang="pl-PL" dirty="0" smtClean="0"/>
              <a:t>3D @ UBISOFT MTL</a:t>
            </a:r>
            <a:endParaRPr lang="fr-CA" dirty="0"/>
          </a:p>
        </p:txBody>
      </p:sp>
      <p:pic>
        <p:nvPicPr>
          <p:cNvPr id="7170" name="Picture 2" descr="kpt-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4468721"/>
            <a:ext cx="1981200" cy="466726"/>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http://www.gry-online.pl/Galeria/Html/Wiadomosci/26370134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6379" y="4144188"/>
            <a:ext cx="4151784" cy="11157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15430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Code Flow Performance : BRANCH</a:t>
            </a:r>
            <a:endParaRPr lang="fr-CA" dirty="0"/>
          </a:p>
        </p:txBody>
      </p:sp>
      <p:sp>
        <p:nvSpPr>
          <p:cNvPr id="3" name="Content Placeholder 2"/>
          <p:cNvSpPr>
            <a:spLocks noGrp="1"/>
          </p:cNvSpPr>
          <p:nvPr>
            <p:ph idx="1"/>
          </p:nvPr>
        </p:nvSpPr>
        <p:spPr/>
        <p:txBody>
          <a:bodyPr>
            <a:normAutofit/>
          </a:bodyPr>
          <a:lstStyle/>
          <a:p>
            <a:r>
              <a:rPr lang="pl-PL" dirty="0" smtClean="0"/>
              <a:t>BRANCH</a:t>
            </a:r>
          </a:p>
          <a:p>
            <a:pPr lvl="1"/>
            <a:r>
              <a:rPr lang="pl-PL" dirty="0" smtClean="0"/>
              <a:t>&gt;= 4 WAIT states ~ &gt;= 16 cycles ~ &gt;= 16 Full Rate</a:t>
            </a:r>
          </a:p>
          <a:p>
            <a:pPr lvl="2"/>
            <a:r>
              <a:rPr lang="pl-PL" dirty="0" smtClean="0"/>
              <a:t>Branch support and logic</a:t>
            </a:r>
          </a:p>
          <a:p>
            <a:pPr lvl="1"/>
            <a:r>
              <a:rPr lang="pl-PL" dirty="0" smtClean="0"/>
              <a:t>Additional latency due to potential I$ miss</a:t>
            </a:r>
          </a:p>
          <a:p>
            <a:pPr lvl="1"/>
            <a:r>
              <a:rPr lang="pl-PL" dirty="0" smtClean="0"/>
              <a:t>Additioanl VGPR usage for IC / Label</a:t>
            </a:r>
          </a:p>
          <a:p>
            <a:pPr lvl="1"/>
            <a:r>
              <a:rPr lang="pl-PL" dirty="0" smtClean="0"/>
              <a:t>Can skip all OPS</a:t>
            </a:r>
          </a:p>
          <a:p>
            <a:pPr lvl="2"/>
            <a:r>
              <a:rPr lang="pl-PL" dirty="0" smtClean="0"/>
              <a:t>Much faster than BRANCH or SELECT</a:t>
            </a:r>
          </a:p>
          <a:p>
            <a:pPr lvl="1"/>
            <a:r>
              <a:rPr lang="pl-PL" dirty="0" smtClean="0"/>
              <a:t>Use always in case of redundant Buffer/Texture Memory OP</a:t>
            </a:r>
          </a:p>
          <a:p>
            <a:pPr lvl="2"/>
            <a:r>
              <a:rPr lang="pl-PL" dirty="0" smtClean="0"/>
              <a:t>Branch Latency &lt;= L1$ latency</a:t>
            </a:r>
            <a:endParaRPr lang="pl-PL" dirty="0"/>
          </a:p>
        </p:txBody>
      </p:sp>
    </p:spTree>
    <p:extLst>
      <p:ext uri="{BB962C8B-B14F-4D97-AF65-F5344CB8AC3E}">
        <p14:creationId xmlns:p14="http://schemas.microsoft.com/office/powerpoint/2010/main" val="42756952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Code Flow Performance : VSKIP</a:t>
            </a:r>
            <a:endParaRPr lang="fr-CA" dirty="0"/>
          </a:p>
        </p:txBody>
      </p:sp>
      <p:sp>
        <p:nvSpPr>
          <p:cNvPr id="3" name="Content Placeholder 2"/>
          <p:cNvSpPr>
            <a:spLocks noGrp="1"/>
          </p:cNvSpPr>
          <p:nvPr>
            <p:ph idx="1"/>
          </p:nvPr>
        </p:nvSpPr>
        <p:spPr/>
        <p:txBody>
          <a:bodyPr>
            <a:normAutofit/>
          </a:bodyPr>
          <a:lstStyle/>
          <a:p>
            <a:r>
              <a:rPr lang="pl-PL" dirty="0"/>
              <a:t>VSKIP</a:t>
            </a:r>
          </a:p>
          <a:p>
            <a:pPr lvl="1"/>
            <a:r>
              <a:rPr lang="pl-PL" dirty="0"/>
              <a:t>Special control flow mode</a:t>
            </a:r>
          </a:p>
          <a:p>
            <a:pPr lvl="2"/>
            <a:r>
              <a:rPr lang="pl-PL" dirty="0"/>
              <a:t>Skips Vector OPs at rate of 10 wavefronts / clk</a:t>
            </a:r>
          </a:p>
          <a:p>
            <a:pPr lvl="2"/>
            <a:r>
              <a:rPr lang="pl-PL" dirty="0"/>
              <a:t>CAN NOT VSKIP VMEM </a:t>
            </a:r>
            <a:r>
              <a:rPr lang="pl-PL" dirty="0" smtClean="0"/>
              <a:t>Ops</a:t>
            </a:r>
          </a:p>
          <a:p>
            <a:pPr lvl="2"/>
            <a:endParaRPr lang="pl-PL" dirty="0"/>
          </a:p>
          <a:p>
            <a:pPr lvl="1"/>
            <a:r>
              <a:rPr lang="pl-PL" dirty="0"/>
              <a:t>For small pieces of Vector only code</a:t>
            </a:r>
          </a:p>
          <a:p>
            <a:pPr lvl="2"/>
            <a:r>
              <a:rPr lang="pl-PL" dirty="0"/>
              <a:t>Much faster than BRANCH or </a:t>
            </a:r>
            <a:r>
              <a:rPr lang="pl-PL" dirty="0" smtClean="0"/>
              <a:t>SELECT</a:t>
            </a:r>
          </a:p>
          <a:p>
            <a:pPr lvl="2"/>
            <a:endParaRPr lang="pl-PL" dirty="0"/>
          </a:p>
          <a:p>
            <a:pPr lvl="1"/>
            <a:r>
              <a:rPr lang="pl-PL" dirty="0" smtClean="0"/>
              <a:t>Compilers are still catching up</a:t>
            </a:r>
          </a:p>
          <a:p>
            <a:pPr lvl="2"/>
            <a:r>
              <a:rPr lang="pl-PL" dirty="0" smtClean="0"/>
              <a:t>Write direct ASM if allowed</a:t>
            </a:r>
          </a:p>
        </p:txBody>
      </p:sp>
    </p:spTree>
    <p:extLst>
      <p:ext uri="{BB962C8B-B14F-4D97-AF65-F5344CB8AC3E}">
        <p14:creationId xmlns:p14="http://schemas.microsoft.com/office/powerpoint/2010/main" val="1686360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Code Flow Performance : SELECT</a:t>
            </a:r>
            <a:endParaRPr lang="fr-CA" dirty="0"/>
          </a:p>
        </p:txBody>
      </p:sp>
      <p:sp>
        <p:nvSpPr>
          <p:cNvPr id="3" name="Content Placeholder 2"/>
          <p:cNvSpPr>
            <a:spLocks noGrp="1"/>
          </p:cNvSpPr>
          <p:nvPr>
            <p:ph idx="1"/>
          </p:nvPr>
        </p:nvSpPr>
        <p:spPr/>
        <p:txBody>
          <a:bodyPr>
            <a:normAutofit/>
          </a:bodyPr>
          <a:lstStyle/>
          <a:p>
            <a:r>
              <a:rPr lang="pl-PL" dirty="0" smtClean="0"/>
              <a:t>SELECT</a:t>
            </a:r>
          </a:p>
          <a:p>
            <a:pPr lvl="1"/>
            <a:r>
              <a:rPr lang="pl-PL" dirty="0" smtClean="0"/>
              <a:t>Standard selector</a:t>
            </a:r>
          </a:p>
          <a:p>
            <a:pPr lvl="1"/>
            <a:r>
              <a:rPr lang="pl-PL" dirty="0" smtClean="0"/>
              <a:t>Execute two code paths</a:t>
            </a:r>
          </a:p>
          <a:p>
            <a:pPr lvl="2"/>
            <a:r>
              <a:rPr lang="pl-PL" dirty="0" smtClean="0"/>
              <a:t>SELECT one result based on Comparison</a:t>
            </a:r>
          </a:p>
          <a:p>
            <a:pPr lvl="1"/>
            <a:r>
              <a:rPr lang="pl-PL" dirty="0" smtClean="0"/>
              <a:t>[flatten]</a:t>
            </a:r>
          </a:p>
          <a:p>
            <a:pPr lvl="1"/>
            <a:r>
              <a:rPr lang="pl-PL" dirty="0" smtClean="0"/>
              <a:t>Ternary Logical Operator</a:t>
            </a:r>
          </a:p>
          <a:p>
            <a:pPr lvl="1"/>
            <a:r>
              <a:rPr lang="pl-PL" dirty="0" smtClean="0"/>
              <a:t>CndMask()</a:t>
            </a:r>
          </a:p>
        </p:txBody>
      </p:sp>
      <p:sp>
        <p:nvSpPr>
          <p:cNvPr id="4" name="TextBox 3"/>
          <p:cNvSpPr txBox="1"/>
          <p:nvPr/>
        </p:nvSpPr>
        <p:spPr>
          <a:xfrm>
            <a:off x="163049" y="2931790"/>
            <a:ext cx="8817902" cy="206210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l-PL" sz="1600" dirty="0" smtClean="0">
                <a:latin typeface="Courier New" panose="02070309020205020404" pitchFamily="49" charset="0"/>
                <a:cs typeface="Courier New" panose="02070309020205020404" pitchFamily="49" charset="0"/>
              </a:rPr>
              <a:t>// SELECT use case</a:t>
            </a:r>
          </a:p>
          <a:p>
            <a:r>
              <a:rPr lang="pl-PL" sz="1600" dirty="0" smtClean="0">
                <a:latin typeface="Courier New" panose="02070309020205020404" pitchFamily="49" charset="0"/>
                <a:cs typeface="Courier New" panose="02070309020205020404" pitchFamily="49" charset="0"/>
              </a:rPr>
              <a:t>[flatten] </a:t>
            </a:r>
          </a:p>
          <a:p>
            <a:r>
              <a:rPr lang="pl-PL" sz="1600" dirty="0" smtClean="0">
                <a:latin typeface="Courier New" panose="02070309020205020404" pitchFamily="49" charset="0"/>
                <a:cs typeface="Courier New" panose="02070309020205020404" pitchFamily="49" charset="0"/>
              </a:rPr>
              <a:t>if(x &gt; y)</a:t>
            </a:r>
          </a:p>
          <a:p>
            <a:r>
              <a:rPr lang="pl-PL" sz="1600" dirty="0">
                <a:latin typeface="Courier New" panose="02070309020205020404" pitchFamily="49" charset="0"/>
                <a:cs typeface="Courier New" panose="02070309020205020404" pitchFamily="49" charset="0"/>
              </a:rPr>
              <a:t>	</a:t>
            </a:r>
            <a:r>
              <a:rPr lang="pl-PL" sz="1600" dirty="0" smtClean="0">
                <a:latin typeface="Courier New" panose="02070309020205020404" pitchFamily="49" charset="0"/>
                <a:cs typeface="Courier New" panose="02070309020205020404" pitchFamily="49" charset="0"/>
              </a:rPr>
              <a:t>z = x;</a:t>
            </a:r>
          </a:p>
          <a:p>
            <a:r>
              <a:rPr lang="pl-PL" sz="1600" dirty="0" smtClean="0">
                <a:latin typeface="Courier New" panose="02070309020205020404" pitchFamily="49" charset="0"/>
                <a:cs typeface="Courier New" panose="02070309020205020404" pitchFamily="49" charset="0"/>
              </a:rPr>
              <a:t>else</a:t>
            </a:r>
          </a:p>
          <a:p>
            <a:r>
              <a:rPr lang="pl-PL" sz="1600" dirty="0">
                <a:latin typeface="Courier New" panose="02070309020205020404" pitchFamily="49" charset="0"/>
                <a:cs typeface="Courier New" panose="02070309020205020404" pitchFamily="49" charset="0"/>
              </a:rPr>
              <a:t>	</a:t>
            </a:r>
            <a:r>
              <a:rPr lang="pl-PL" sz="1600" dirty="0" smtClean="0">
                <a:latin typeface="Courier New" panose="02070309020205020404" pitchFamily="49" charset="0"/>
                <a:cs typeface="Courier New" panose="02070309020205020404" pitchFamily="49" charset="0"/>
              </a:rPr>
              <a:t>z = y;</a:t>
            </a:r>
          </a:p>
          <a:p>
            <a:r>
              <a:rPr lang="pl-PL" sz="1600" dirty="0" smtClean="0">
                <a:latin typeface="Courier New" panose="02070309020205020404" pitchFamily="49" charset="0"/>
                <a:cs typeface="Courier New" panose="02070309020205020404" pitchFamily="49" charset="0"/>
              </a:rPr>
              <a:t>/////////////</a:t>
            </a:r>
          </a:p>
          <a:p>
            <a:r>
              <a:rPr lang="pl-PL" sz="1600" dirty="0" smtClean="0">
                <a:latin typeface="Courier New" panose="02070309020205020404" pitchFamily="49" charset="0"/>
                <a:cs typeface="Courier New" panose="02070309020205020404" pitchFamily="49" charset="0"/>
              </a:rPr>
              <a:t>z = x &gt; y ? x : y; // v_cndmask_b32 @ Full Rate</a:t>
            </a:r>
            <a:endParaRPr lang="pl-PL" sz="16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8421599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VOP3 – 3 Operand Vector Instructions</a:t>
            </a:r>
            <a:endParaRPr lang="fr-CA" dirty="0"/>
          </a:p>
        </p:txBody>
      </p:sp>
      <p:sp>
        <p:nvSpPr>
          <p:cNvPr id="3" name="Content Placeholder 2"/>
          <p:cNvSpPr>
            <a:spLocks noGrp="1"/>
          </p:cNvSpPr>
          <p:nvPr>
            <p:ph idx="1"/>
          </p:nvPr>
        </p:nvSpPr>
        <p:spPr>
          <a:xfrm>
            <a:off x="457200" y="843559"/>
            <a:ext cx="8229600" cy="2374522"/>
          </a:xfrm>
        </p:spPr>
        <p:txBody>
          <a:bodyPr>
            <a:normAutofit/>
          </a:bodyPr>
          <a:lstStyle/>
          <a:p>
            <a:r>
              <a:rPr lang="pl-PL" dirty="0" smtClean="0"/>
              <a:t>IEEE flags free </a:t>
            </a:r>
            <a:r>
              <a:rPr lang="en-CA" dirty="0" smtClean="0"/>
              <a:t>instructions </a:t>
            </a:r>
            <a:r>
              <a:rPr lang="pl-PL" dirty="0" smtClean="0"/>
              <a:t>banks for modifiers</a:t>
            </a:r>
          </a:p>
          <a:p>
            <a:pPr lvl="1"/>
            <a:r>
              <a:rPr lang="pl-PL" dirty="0" smtClean="0"/>
              <a:t>Input Modifiers : </a:t>
            </a:r>
            <a:endParaRPr lang="en-CA" dirty="0" smtClean="0"/>
          </a:p>
          <a:p>
            <a:pPr lvl="2"/>
            <a:r>
              <a:rPr lang="pl-PL" dirty="0" smtClean="0"/>
              <a:t>abs()  neg() </a:t>
            </a:r>
            <a:endParaRPr lang="en-CA" dirty="0" smtClean="0"/>
          </a:p>
          <a:p>
            <a:pPr lvl="1"/>
            <a:r>
              <a:rPr lang="pl-PL" dirty="0" smtClean="0"/>
              <a:t>Output Modifiers: </a:t>
            </a:r>
            <a:endParaRPr lang="en-CA" dirty="0" smtClean="0"/>
          </a:p>
          <a:p>
            <a:pPr lvl="2"/>
            <a:r>
              <a:rPr lang="pl-PL" dirty="0" smtClean="0"/>
              <a:t>mul2 mul4 mul8 div2 div4</a:t>
            </a:r>
            <a:endParaRPr lang="en-CA" dirty="0" smtClean="0"/>
          </a:p>
          <a:p>
            <a:pPr lvl="2"/>
            <a:r>
              <a:rPr lang="pl-PL" dirty="0"/>
              <a:t>saturate</a:t>
            </a:r>
            <a:r>
              <a:rPr lang="pl-PL" dirty="0" smtClean="0"/>
              <a:t>()</a:t>
            </a:r>
          </a:p>
        </p:txBody>
      </p:sp>
      <p:sp>
        <p:nvSpPr>
          <p:cNvPr id="4" name="TextBox 3"/>
          <p:cNvSpPr txBox="1"/>
          <p:nvPr/>
        </p:nvSpPr>
        <p:spPr>
          <a:xfrm>
            <a:off x="1187624" y="2862084"/>
            <a:ext cx="6628146"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latin typeface="Courier New" panose="02070309020205020404" pitchFamily="49" charset="0"/>
                <a:cs typeface="Courier New" panose="02070309020205020404" pitchFamily="49" charset="0"/>
              </a:rPr>
              <a:t>// Using VOP3</a:t>
            </a:r>
          </a:p>
          <a:p>
            <a:r>
              <a:rPr lang="en-US" dirty="0">
                <a:latin typeface="Courier New" panose="02070309020205020404" pitchFamily="49" charset="0"/>
                <a:cs typeface="Courier New" panose="02070309020205020404" pitchFamily="49" charset="0"/>
              </a:rPr>
              <a:t>Out.x</a:t>
            </a:r>
            <a:r>
              <a:rPr lang="en-US" dirty="0">
                <a:latin typeface="Courier New" panose="02070309020205020404" pitchFamily="49" charset="0"/>
                <a:cs typeface="Courier New" panose="02070309020205020404" pitchFamily="49" charset="0"/>
              </a:rPr>
              <a:t> = saturate(abs(</a:t>
            </a:r>
            <a:r>
              <a:rPr lang="en-US" dirty="0">
                <a:latin typeface="Courier New" panose="02070309020205020404" pitchFamily="49" charset="0"/>
                <a:cs typeface="Courier New" panose="02070309020205020404" pitchFamily="49" charset="0"/>
              </a:rPr>
              <a:t>inV.x</a:t>
            </a:r>
            <a:r>
              <a:rPr lang="en-US" dirty="0">
                <a:latin typeface="Courier New" panose="02070309020205020404" pitchFamily="49" charset="0"/>
                <a:cs typeface="Courier New" panose="02070309020205020404" pitchFamily="49" charset="0"/>
              </a:rPr>
              <a:t>) * (-</a:t>
            </a:r>
            <a:r>
              <a:rPr lang="en-US" dirty="0">
                <a:latin typeface="Courier New" panose="02070309020205020404" pitchFamily="49" charset="0"/>
                <a:cs typeface="Courier New" panose="02070309020205020404" pitchFamily="49" charset="0"/>
              </a:rPr>
              <a:t>inV.y</a:t>
            </a:r>
            <a:r>
              <a:rPr lang="en-US" dirty="0">
                <a:latin typeface="Courier New" panose="02070309020205020404" pitchFamily="49" charset="0"/>
                <a:cs typeface="Courier New" panose="02070309020205020404" pitchFamily="49" charset="0"/>
              </a:rPr>
              <a:t>) * 4.0</a:t>
            </a:r>
            <a:r>
              <a:rPr lang="en-US" dirty="0" smtClean="0">
                <a:latin typeface="Courier New" panose="02070309020205020404" pitchFamily="49" charset="0"/>
                <a:cs typeface="Courier New" panose="02070309020205020404" pitchFamily="49" charset="0"/>
              </a:rPr>
              <a:t>);</a:t>
            </a:r>
            <a:endParaRPr lang="pl-PL" dirty="0">
              <a:latin typeface="Courier New" panose="02070309020205020404" pitchFamily="49" charset="0"/>
              <a:cs typeface="Courier New" panose="02070309020205020404" pitchFamily="49" charset="0"/>
            </a:endParaRPr>
          </a:p>
        </p:txBody>
      </p:sp>
      <p:sp>
        <p:nvSpPr>
          <p:cNvPr id="5" name="TextBox 4"/>
          <p:cNvSpPr txBox="1"/>
          <p:nvPr/>
        </p:nvSpPr>
        <p:spPr>
          <a:xfrm>
            <a:off x="1187624" y="3794145"/>
            <a:ext cx="6628146"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l-PL" dirty="0" smtClean="0">
                <a:latin typeface="Courier New" panose="02070309020205020404" pitchFamily="49" charset="0"/>
                <a:cs typeface="Courier New" panose="02070309020205020404" pitchFamily="49" charset="0"/>
              </a:rPr>
              <a:t>// </a:t>
            </a:r>
            <a:r>
              <a:rPr lang="en-US" dirty="0" smtClean="0">
                <a:latin typeface="Courier New" panose="02070309020205020404" pitchFamily="49" charset="0"/>
                <a:cs typeface="Courier New" panose="02070309020205020404" pitchFamily="49" charset="0"/>
              </a:rPr>
              <a:t>In </a:t>
            </a:r>
            <a:r>
              <a:rPr lang="en-US" dirty="0">
                <a:latin typeface="Courier New" panose="02070309020205020404" pitchFamily="49" charset="0"/>
                <a:cs typeface="Courier New" panose="02070309020205020404" pitchFamily="49" charset="0"/>
              </a:rPr>
              <a:t>one OP</a:t>
            </a:r>
          </a:p>
          <a:p>
            <a:r>
              <a:rPr lang="pl-PL" dirty="0">
                <a:latin typeface="Courier New" panose="02070309020205020404" pitchFamily="49" charset="0"/>
                <a:cs typeface="Courier New" panose="02070309020205020404" pitchFamily="49" charset="0"/>
              </a:rPr>
              <a:t>v</a:t>
            </a:r>
            <a:r>
              <a:rPr lang="en-US" dirty="0" smtClean="0">
                <a:latin typeface="Courier New" panose="02070309020205020404" pitchFamily="49" charset="0"/>
                <a:cs typeface="Courier New" panose="02070309020205020404" pitchFamily="49" charset="0"/>
              </a:rPr>
              <a:t>_mul_f32 </a:t>
            </a:r>
            <a:r>
              <a:rPr lang="en-US" dirty="0">
                <a:latin typeface="Courier New" panose="02070309020205020404" pitchFamily="49" charset="0"/>
                <a:cs typeface="Courier New" panose="02070309020205020404" pitchFamily="49" charset="0"/>
              </a:rPr>
              <a:t>v0, abs(s), -v0 mul:4 </a:t>
            </a:r>
            <a:r>
              <a:rPr lang="en-US" dirty="0" smtClean="0">
                <a:latin typeface="Courier New" panose="02070309020205020404" pitchFamily="49" charset="0"/>
                <a:cs typeface="Courier New" panose="02070309020205020404" pitchFamily="49" charset="0"/>
              </a:rPr>
              <a:t>clamp</a:t>
            </a:r>
            <a:endParaRPr lang="pl-PL"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0818833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VOP3 – 3 Operand Vector Instructions</a:t>
            </a:r>
            <a:endParaRPr lang="fr-CA" dirty="0"/>
          </a:p>
        </p:txBody>
      </p:sp>
      <p:sp>
        <p:nvSpPr>
          <p:cNvPr id="3" name="Content Placeholder 2"/>
          <p:cNvSpPr>
            <a:spLocks noGrp="1"/>
          </p:cNvSpPr>
          <p:nvPr>
            <p:ph idx="1"/>
          </p:nvPr>
        </p:nvSpPr>
        <p:spPr/>
        <p:txBody>
          <a:bodyPr>
            <a:normAutofit/>
          </a:bodyPr>
          <a:lstStyle/>
          <a:p>
            <a:r>
              <a:rPr lang="pl-PL" dirty="0" smtClean="0"/>
              <a:t>Most compilers will automatically use VOP3 when</a:t>
            </a:r>
          </a:p>
          <a:p>
            <a:pPr lvl="1"/>
            <a:r>
              <a:rPr lang="pl-PL" dirty="0" smtClean="0"/>
              <a:t>Allowed (-fastmath –IEEEStrcit disabled)</a:t>
            </a:r>
          </a:p>
          <a:p>
            <a:pPr lvl="1"/>
            <a:r>
              <a:rPr lang="pl-PL" dirty="0" smtClean="0"/>
              <a:t>(-x)</a:t>
            </a:r>
          </a:p>
          <a:p>
            <a:pPr lvl="1"/>
            <a:r>
              <a:rPr lang="pl-PL" dirty="0" smtClean="0"/>
              <a:t>Saturate()</a:t>
            </a:r>
          </a:p>
          <a:p>
            <a:pPr lvl="1"/>
            <a:r>
              <a:rPr lang="pl-PL" dirty="0" smtClean="0"/>
              <a:t>*2.0 *4.0 *8.0 *0.5 *0.25</a:t>
            </a:r>
          </a:p>
        </p:txBody>
      </p:sp>
    </p:spTree>
    <p:extLst>
      <p:ext uri="{BB962C8B-B14F-4D97-AF65-F5344CB8AC3E}">
        <p14:creationId xmlns:p14="http://schemas.microsoft.com/office/powerpoint/2010/main" val="27419856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VOP3 – Restrictions</a:t>
            </a:r>
            <a:endParaRPr lang="fr-CA" dirty="0"/>
          </a:p>
        </p:txBody>
      </p:sp>
      <p:sp>
        <p:nvSpPr>
          <p:cNvPr id="3" name="Content Placeholder 2"/>
          <p:cNvSpPr>
            <a:spLocks noGrp="1"/>
          </p:cNvSpPr>
          <p:nvPr>
            <p:ph idx="1"/>
          </p:nvPr>
        </p:nvSpPr>
        <p:spPr/>
        <p:txBody>
          <a:bodyPr>
            <a:normAutofit/>
          </a:bodyPr>
          <a:lstStyle/>
          <a:p>
            <a:r>
              <a:rPr lang="pl-PL" dirty="0"/>
              <a:t>VOP3(VDST, VSRC0, VSRC1, VSRC2)</a:t>
            </a:r>
          </a:p>
          <a:p>
            <a:pPr lvl="1"/>
            <a:r>
              <a:rPr lang="pl-PL" dirty="0"/>
              <a:t>VSRC0 – literals , VGPR, SGPR</a:t>
            </a:r>
          </a:p>
          <a:p>
            <a:pPr lvl="1"/>
            <a:r>
              <a:rPr lang="pl-PL" dirty="0"/>
              <a:t>VSRC1 / VSRC2 – some restrictions on certain combinations</a:t>
            </a:r>
          </a:p>
          <a:p>
            <a:r>
              <a:rPr lang="pl-PL" dirty="0"/>
              <a:t>i.e. Can not issue both VSRC1 and VSRC2 from SGRPRs</a:t>
            </a:r>
          </a:p>
          <a:p>
            <a:endParaRPr lang="pl-PL" dirty="0"/>
          </a:p>
          <a:p>
            <a:r>
              <a:rPr lang="pl-PL" dirty="0"/>
              <a:t>Forces </a:t>
            </a:r>
            <a:r>
              <a:rPr lang="pl-PL" dirty="0" smtClean="0"/>
              <a:t>suboptimal</a:t>
            </a:r>
            <a:endParaRPr lang="pl-PL" dirty="0"/>
          </a:p>
          <a:p>
            <a:pPr lvl="1"/>
            <a:r>
              <a:rPr lang="pl-PL" dirty="0"/>
              <a:t>SGRP to </a:t>
            </a:r>
            <a:r>
              <a:rPr lang="en-CA" dirty="0"/>
              <a:t>V</a:t>
            </a:r>
            <a:r>
              <a:rPr lang="pl-PL" dirty="0"/>
              <a:t>GRP preload</a:t>
            </a:r>
          </a:p>
          <a:p>
            <a:pPr lvl="1"/>
            <a:r>
              <a:rPr lang="pl-PL" dirty="0"/>
              <a:t>Disables VOP3</a:t>
            </a:r>
          </a:p>
        </p:txBody>
      </p:sp>
    </p:spTree>
    <p:extLst>
      <p:ext uri="{BB962C8B-B14F-4D97-AF65-F5344CB8AC3E}">
        <p14:creationId xmlns:p14="http://schemas.microsoft.com/office/powerpoint/2010/main" val="20858443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VOP3 – Restrictions - Example</a:t>
            </a:r>
            <a:endParaRPr lang="fr-CA" dirty="0"/>
          </a:p>
        </p:txBody>
      </p:sp>
      <p:sp>
        <p:nvSpPr>
          <p:cNvPr id="5" name="TextBox 4"/>
          <p:cNvSpPr txBox="1"/>
          <p:nvPr/>
        </p:nvSpPr>
        <p:spPr>
          <a:xfrm>
            <a:off x="176102" y="843558"/>
            <a:ext cx="8791796" cy="203132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n-CA" dirty="0">
                <a:latin typeface="Courier New" panose="02070309020205020404" pitchFamily="49" charset="0"/>
                <a:cs typeface="Courier New" panose="02070309020205020404" pitchFamily="49" charset="0"/>
              </a:rPr>
              <a:t>float2 </a:t>
            </a:r>
            <a:r>
              <a:rPr lang="en-CA" dirty="0">
                <a:latin typeface="Courier New" panose="02070309020205020404" pitchFamily="49" charset="0"/>
                <a:cs typeface="Courier New" panose="02070309020205020404" pitchFamily="49" charset="0"/>
              </a:rPr>
              <a:t>TexcoordToScreenPos</a:t>
            </a:r>
            <a:r>
              <a:rPr lang="en-CA" dirty="0">
                <a:latin typeface="Courier New" panose="02070309020205020404" pitchFamily="49" charset="0"/>
                <a:cs typeface="Courier New" panose="02070309020205020404" pitchFamily="49" charset="0"/>
              </a:rPr>
              <a:t>(float2 </a:t>
            </a:r>
            <a:r>
              <a:rPr lang="en-CA" dirty="0" smtClean="0">
                <a:latin typeface="Courier New" panose="02070309020205020404" pitchFamily="49" charset="0"/>
                <a:cs typeface="Courier New" panose="02070309020205020404" pitchFamily="49" charset="0"/>
              </a:rPr>
              <a:t>inUV</a:t>
            </a:r>
            <a:r>
              <a:rPr lang="pl-PL" dirty="0" smtClean="0">
                <a:latin typeface="Courier New" panose="02070309020205020404" pitchFamily="49" charset="0"/>
                <a:cs typeface="Courier New" panose="02070309020205020404" pitchFamily="49" charset="0"/>
              </a:rPr>
              <a:t>, float4 inFov</a:t>
            </a:r>
            <a:r>
              <a:rPr lang="en-CA" dirty="0" smtClean="0">
                <a:latin typeface="Courier New" panose="02070309020205020404" pitchFamily="49" charset="0"/>
                <a:cs typeface="Courier New" panose="02070309020205020404" pitchFamily="49" charset="0"/>
              </a:rPr>
              <a:t>)</a:t>
            </a:r>
            <a:endParaRPr lang="en-CA" dirty="0">
              <a:latin typeface="Courier New" panose="02070309020205020404" pitchFamily="49" charset="0"/>
              <a:cs typeface="Courier New" panose="02070309020205020404" pitchFamily="49" charset="0"/>
            </a:endParaRPr>
          </a:p>
          <a:p>
            <a:r>
              <a:rPr lang="en-CA" dirty="0">
                <a:latin typeface="Courier New" panose="02070309020205020404" pitchFamily="49" charset="0"/>
                <a:cs typeface="Courier New" panose="02070309020205020404" pitchFamily="49" charset="0"/>
              </a:rPr>
              <a:t>{</a:t>
            </a:r>
          </a:p>
          <a:p>
            <a:r>
              <a:rPr lang="en-CA" dirty="0">
                <a:latin typeface="Courier New" panose="02070309020205020404" pitchFamily="49" charset="0"/>
                <a:cs typeface="Courier New" panose="02070309020205020404" pitchFamily="49" charset="0"/>
              </a:rPr>
              <a:t>       float2 p = </a:t>
            </a:r>
            <a:r>
              <a:rPr lang="en-CA" dirty="0">
                <a:latin typeface="Courier New" panose="02070309020205020404" pitchFamily="49" charset="0"/>
                <a:cs typeface="Courier New" panose="02070309020205020404" pitchFamily="49" charset="0"/>
              </a:rPr>
              <a:t>inUV</a:t>
            </a:r>
            <a:r>
              <a:rPr lang="en-CA" dirty="0">
                <a:latin typeface="Courier New" panose="02070309020205020404" pitchFamily="49" charset="0"/>
                <a:cs typeface="Courier New" panose="02070309020205020404" pitchFamily="49" charset="0"/>
              </a:rPr>
              <a:t>;</a:t>
            </a:r>
          </a:p>
          <a:p>
            <a:r>
              <a:rPr lang="en-CA" dirty="0">
                <a:latin typeface="Courier New" panose="02070309020205020404" pitchFamily="49" charset="0"/>
                <a:cs typeface="Courier New" panose="02070309020205020404" pitchFamily="49" charset="0"/>
              </a:rPr>
              <a:t>       </a:t>
            </a:r>
            <a:r>
              <a:rPr lang="en-CA" dirty="0">
                <a:latin typeface="Courier New" panose="02070309020205020404" pitchFamily="49" charset="0"/>
                <a:cs typeface="Courier New" panose="02070309020205020404" pitchFamily="49" charset="0"/>
              </a:rPr>
              <a:t>p.x</a:t>
            </a:r>
            <a:r>
              <a:rPr lang="en-CA" dirty="0">
                <a:latin typeface="Courier New" panose="02070309020205020404" pitchFamily="49" charset="0"/>
                <a:cs typeface="Courier New" panose="02070309020205020404" pitchFamily="49" charset="0"/>
              </a:rPr>
              <a:t>          = </a:t>
            </a:r>
            <a:r>
              <a:rPr lang="en-CA" dirty="0">
                <a:latin typeface="Courier New" panose="02070309020205020404" pitchFamily="49" charset="0"/>
                <a:cs typeface="Courier New" panose="02070309020205020404" pitchFamily="49" charset="0"/>
              </a:rPr>
              <a:t>p.x</a:t>
            </a:r>
            <a:r>
              <a:rPr lang="en-CA" dirty="0">
                <a:latin typeface="Courier New" panose="02070309020205020404" pitchFamily="49" charset="0"/>
                <a:cs typeface="Courier New" panose="02070309020205020404" pitchFamily="49" charset="0"/>
              </a:rPr>
              <a:t> *  </a:t>
            </a:r>
            <a:r>
              <a:rPr lang="en-CA" dirty="0">
                <a:latin typeface="Courier New" panose="02070309020205020404" pitchFamily="49" charset="0"/>
                <a:cs typeface="Courier New" panose="02070309020205020404" pitchFamily="49" charset="0"/>
              </a:rPr>
              <a:t>inFov.x</a:t>
            </a:r>
            <a:r>
              <a:rPr lang="en-CA" dirty="0">
                <a:latin typeface="Courier New" panose="02070309020205020404" pitchFamily="49" charset="0"/>
                <a:cs typeface="Courier New" panose="02070309020205020404" pitchFamily="49" charset="0"/>
              </a:rPr>
              <a:t> + </a:t>
            </a:r>
            <a:r>
              <a:rPr lang="en-CA" dirty="0">
                <a:latin typeface="Courier New" panose="02070309020205020404" pitchFamily="49" charset="0"/>
                <a:cs typeface="Courier New" panose="02070309020205020404" pitchFamily="49" charset="0"/>
              </a:rPr>
              <a:t>inFov.z</a:t>
            </a:r>
            <a:r>
              <a:rPr lang="en-CA" dirty="0">
                <a:latin typeface="Courier New" panose="02070309020205020404" pitchFamily="49" charset="0"/>
                <a:cs typeface="Courier New" panose="02070309020205020404" pitchFamily="49" charset="0"/>
              </a:rPr>
              <a:t>;</a:t>
            </a:r>
          </a:p>
          <a:p>
            <a:r>
              <a:rPr lang="en-CA" dirty="0">
                <a:latin typeface="Courier New" panose="02070309020205020404" pitchFamily="49" charset="0"/>
                <a:cs typeface="Courier New" panose="02070309020205020404" pitchFamily="49" charset="0"/>
              </a:rPr>
              <a:t>       </a:t>
            </a:r>
            <a:r>
              <a:rPr lang="en-CA" dirty="0">
                <a:latin typeface="Courier New" panose="02070309020205020404" pitchFamily="49" charset="0"/>
                <a:cs typeface="Courier New" panose="02070309020205020404" pitchFamily="49" charset="0"/>
              </a:rPr>
              <a:t>p.y</a:t>
            </a:r>
            <a:r>
              <a:rPr lang="en-CA" dirty="0">
                <a:latin typeface="Courier New" panose="02070309020205020404" pitchFamily="49" charset="0"/>
                <a:cs typeface="Courier New" panose="02070309020205020404" pitchFamily="49" charset="0"/>
              </a:rPr>
              <a:t>          = </a:t>
            </a:r>
            <a:r>
              <a:rPr lang="en-CA" dirty="0">
                <a:latin typeface="Courier New" panose="02070309020205020404" pitchFamily="49" charset="0"/>
                <a:cs typeface="Courier New" panose="02070309020205020404" pitchFamily="49" charset="0"/>
              </a:rPr>
              <a:t>p.y</a:t>
            </a:r>
            <a:r>
              <a:rPr lang="en-CA" dirty="0">
                <a:latin typeface="Courier New" panose="02070309020205020404" pitchFamily="49" charset="0"/>
                <a:cs typeface="Courier New" panose="02070309020205020404" pitchFamily="49" charset="0"/>
              </a:rPr>
              <a:t> *  </a:t>
            </a:r>
            <a:r>
              <a:rPr lang="en-CA" dirty="0">
                <a:latin typeface="Courier New" panose="02070309020205020404" pitchFamily="49" charset="0"/>
                <a:cs typeface="Courier New" panose="02070309020205020404" pitchFamily="49" charset="0"/>
              </a:rPr>
              <a:t>inFov.y</a:t>
            </a:r>
            <a:r>
              <a:rPr lang="en-CA" dirty="0">
                <a:latin typeface="Courier New" panose="02070309020205020404" pitchFamily="49" charset="0"/>
                <a:cs typeface="Courier New" panose="02070309020205020404" pitchFamily="49" charset="0"/>
              </a:rPr>
              <a:t> + </a:t>
            </a:r>
            <a:r>
              <a:rPr lang="en-CA" dirty="0">
                <a:latin typeface="Courier New" panose="02070309020205020404" pitchFamily="49" charset="0"/>
                <a:cs typeface="Courier New" panose="02070309020205020404" pitchFamily="49" charset="0"/>
              </a:rPr>
              <a:t>inFov.w</a:t>
            </a:r>
            <a:r>
              <a:rPr lang="en-CA" dirty="0">
                <a:latin typeface="Courier New" panose="02070309020205020404" pitchFamily="49" charset="0"/>
                <a:cs typeface="Courier New" panose="02070309020205020404" pitchFamily="49" charset="0"/>
              </a:rPr>
              <a:t>;</a:t>
            </a:r>
          </a:p>
          <a:p>
            <a:r>
              <a:rPr lang="en-CA" dirty="0">
                <a:latin typeface="Courier New" panose="02070309020205020404" pitchFamily="49" charset="0"/>
                <a:cs typeface="Courier New" panose="02070309020205020404" pitchFamily="49" charset="0"/>
              </a:rPr>
              <a:t>       return p;</a:t>
            </a:r>
          </a:p>
          <a:p>
            <a:r>
              <a:rPr lang="en-CA" dirty="0">
                <a:latin typeface="Courier New" panose="02070309020205020404" pitchFamily="49" charset="0"/>
                <a:cs typeface="Courier New" panose="02070309020205020404" pitchFamily="49" charset="0"/>
              </a:rPr>
              <a:t>}</a:t>
            </a:r>
          </a:p>
        </p:txBody>
      </p:sp>
      <p:sp>
        <p:nvSpPr>
          <p:cNvPr id="6" name="TextBox 5"/>
          <p:cNvSpPr txBox="1"/>
          <p:nvPr/>
        </p:nvSpPr>
        <p:spPr>
          <a:xfrm>
            <a:off x="176102" y="3003798"/>
            <a:ext cx="8791796" cy="203132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n-US" dirty="0">
                <a:latin typeface="Courier New" panose="02070309020205020404" pitchFamily="49" charset="0"/>
                <a:cs typeface="Courier New" panose="02070309020205020404" pitchFamily="49" charset="0"/>
              </a:rPr>
              <a:t>s_buffer_load_dwordx4 s[0:3], s[12:15], 0x08</a:t>
            </a:r>
          </a:p>
          <a:p>
            <a:pPr algn="just"/>
            <a:r>
              <a:rPr lang="en-US" dirty="0">
                <a:latin typeface="Courier New" panose="02070309020205020404" pitchFamily="49" charset="0"/>
                <a:cs typeface="Courier New" panose="02070309020205020404" pitchFamily="49" charset="0"/>
              </a:rPr>
              <a:t>s_waitcnt</a:t>
            </a:r>
            <a:r>
              <a:rPr lang="en-US" dirty="0">
                <a:latin typeface="Courier New" panose="02070309020205020404" pitchFamily="49" charset="0"/>
                <a:cs typeface="Courier New" panose="02070309020205020404" pitchFamily="49" charset="0"/>
              </a:rPr>
              <a:t>     </a:t>
            </a:r>
            <a:r>
              <a:rPr lang="en-US" dirty="0">
                <a:latin typeface="Courier New" panose="02070309020205020404" pitchFamily="49" charset="0"/>
                <a:cs typeface="Courier New" panose="02070309020205020404" pitchFamily="49" charset="0"/>
              </a:rPr>
              <a:t>lgkmcnt</a:t>
            </a:r>
            <a:r>
              <a:rPr lang="en-US" dirty="0">
                <a:latin typeface="Courier New" panose="02070309020205020404" pitchFamily="49" charset="0"/>
                <a:cs typeface="Courier New" panose="02070309020205020404" pitchFamily="49" charset="0"/>
              </a:rPr>
              <a:t>(0)</a:t>
            </a:r>
          </a:p>
          <a:p>
            <a:pPr algn="just"/>
            <a:r>
              <a:rPr lang="en-US" dirty="0">
                <a:latin typeface="Courier New" panose="02070309020205020404" pitchFamily="49" charset="0"/>
                <a:cs typeface="Courier New" panose="02070309020205020404" pitchFamily="49" charset="0"/>
              </a:rPr>
              <a:t>v_mov_b32     v2, s2</a:t>
            </a:r>
          </a:p>
          <a:p>
            <a:pPr algn="just"/>
            <a:r>
              <a:rPr lang="en-US" dirty="0">
                <a:latin typeface="Courier New" panose="02070309020205020404" pitchFamily="49" charset="0"/>
                <a:cs typeface="Courier New" panose="02070309020205020404" pitchFamily="49" charset="0"/>
              </a:rPr>
              <a:t>v_mov_b32     v3, s3</a:t>
            </a:r>
          </a:p>
          <a:p>
            <a:pPr algn="just"/>
            <a:r>
              <a:rPr lang="en-US" dirty="0">
                <a:latin typeface="Courier New" panose="02070309020205020404" pitchFamily="49" charset="0"/>
                <a:cs typeface="Courier New" panose="02070309020205020404" pitchFamily="49" charset="0"/>
              </a:rPr>
              <a:t>s_waitcnt</a:t>
            </a:r>
            <a:r>
              <a:rPr lang="en-US" dirty="0">
                <a:latin typeface="Courier New" panose="02070309020205020404" pitchFamily="49" charset="0"/>
                <a:cs typeface="Courier New" panose="02070309020205020404" pitchFamily="49" charset="0"/>
              </a:rPr>
              <a:t>     </a:t>
            </a:r>
            <a:r>
              <a:rPr lang="en-US" dirty="0">
                <a:latin typeface="Courier New" panose="02070309020205020404" pitchFamily="49" charset="0"/>
                <a:cs typeface="Courier New" panose="02070309020205020404" pitchFamily="49" charset="0"/>
              </a:rPr>
              <a:t>vmcnt</a:t>
            </a:r>
            <a:r>
              <a:rPr lang="en-US" dirty="0">
                <a:latin typeface="Courier New" panose="02070309020205020404" pitchFamily="49" charset="0"/>
                <a:cs typeface="Courier New" panose="02070309020205020404" pitchFamily="49" charset="0"/>
              </a:rPr>
              <a:t>(0) &amp; </a:t>
            </a:r>
            <a:r>
              <a:rPr lang="en-US" dirty="0">
                <a:latin typeface="Courier New" panose="02070309020205020404" pitchFamily="49" charset="0"/>
                <a:cs typeface="Courier New" panose="02070309020205020404" pitchFamily="49" charset="0"/>
              </a:rPr>
              <a:t>lgkmcnt</a:t>
            </a:r>
            <a:r>
              <a:rPr lang="en-US" dirty="0">
                <a:latin typeface="Courier New" panose="02070309020205020404" pitchFamily="49" charset="0"/>
                <a:cs typeface="Courier New" panose="02070309020205020404" pitchFamily="49" charset="0"/>
              </a:rPr>
              <a:t>(15)</a:t>
            </a:r>
          </a:p>
          <a:p>
            <a:pPr algn="just"/>
            <a:r>
              <a:rPr lang="en-US" dirty="0">
                <a:latin typeface="Courier New" panose="02070309020205020404" pitchFamily="49" charset="0"/>
                <a:cs typeface="Courier New" panose="02070309020205020404" pitchFamily="49" charset="0"/>
              </a:rPr>
              <a:t>v_mac_f32     v2, s0, v0</a:t>
            </a:r>
          </a:p>
          <a:p>
            <a:pPr algn="just"/>
            <a:r>
              <a:rPr lang="en-US" dirty="0">
                <a:latin typeface="Courier New" panose="02070309020205020404" pitchFamily="49" charset="0"/>
                <a:cs typeface="Courier New" panose="02070309020205020404" pitchFamily="49" charset="0"/>
              </a:rPr>
              <a:t>v_mac_f32     v3, s1, v1</a:t>
            </a:r>
          </a:p>
        </p:txBody>
      </p:sp>
    </p:spTree>
    <p:extLst>
      <p:ext uri="{BB962C8B-B14F-4D97-AF65-F5344CB8AC3E}">
        <p14:creationId xmlns:p14="http://schemas.microsoft.com/office/powerpoint/2010/main" val="1587385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VOP3 – Restrictions – Example - Patch</a:t>
            </a:r>
            <a:endParaRPr lang="fr-CA" dirty="0"/>
          </a:p>
        </p:txBody>
      </p:sp>
      <p:sp>
        <p:nvSpPr>
          <p:cNvPr id="5" name="TextBox 4"/>
          <p:cNvSpPr txBox="1"/>
          <p:nvPr/>
        </p:nvSpPr>
        <p:spPr>
          <a:xfrm>
            <a:off x="176102" y="843558"/>
            <a:ext cx="8791796" cy="203132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CA" dirty="0">
                <a:latin typeface="Courier New" panose="02070309020205020404" pitchFamily="49" charset="0"/>
                <a:cs typeface="Courier New" panose="02070309020205020404" pitchFamily="49" charset="0"/>
              </a:rPr>
              <a:t>float2 </a:t>
            </a:r>
            <a:r>
              <a:rPr lang="en-CA" dirty="0">
                <a:latin typeface="Courier New" panose="02070309020205020404" pitchFamily="49" charset="0"/>
                <a:cs typeface="Courier New" panose="02070309020205020404" pitchFamily="49" charset="0"/>
              </a:rPr>
              <a:t>TexcoordToScreenPos</a:t>
            </a:r>
            <a:r>
              <a:rPr lang="en-CA" dirty="0">
                <a:latin typeface="Courier New" panose="02070309020205020404" pitchFamily="49" charset="0"/>
                <a:cs typeface="Courier New" panose="02070309020205020404" pitchFamily="49" charset="0"/>
              </a:rPr>
              <a:t>(float2 </a:t>
            </a:r>
            <a:r>
              <a:rPr lang="en-CA" dirty="0">
                <a:latin typeface="Courier New" panose="02070309020205020404" pitchFamily="49" charset="0"/>
                <a:cs typeface="Courier New" panose="02070309020205020404" pitchFamily="49" charset="0"/>
              </a:rPr>
              <a:t>inUV</a:t>
            </a:r>
            <a:r>
              <a:rPr lang="en-CA" dirty="0">
                <a:latin typeface="Courier New" panose="02070309020205020404" pitchFamily="49" charset="0"/>
                <a:cs typeface="Courier New" panose="02070309020205020404" pitchFamily="49" charset="0"/>
              </a:rPr>
              <a:t>)</a:t>
            </a:r>
          </a:p>
          <a:p>
            <a:r>
              <a:rPr lang="en-CA" dirty="0">
                <a:latin typeface="Courier New" panose="02070309020205020404" pitchFamily="49" charset="0"/>
                <a:cs typeface="Courier New" panose="02070309020205020404" pitchFamily="49" charset="0"/>
              </a:rPr>
              <a:t>{</a:t>
            </a:r>
          </a:p>
          <a:p>
            <a:r>
              <a:rPr lang="en-CA" dirty="0">
                <a:latin typeface="Courier New" panose="02070309020205020404" pitchFamily="49" charset="0"/>
                <a:cs typeface="Courier New" panose="02070309020205020404" pitchFamily="49" charset="0"/>
              </a:rPr>
              <a:t>       float2 p = </a:t>
            </a:r>
            <a:r>
              <a:rPr lang="en-CA" dirty="0">
                <a:latin typeface="Courier New" panose="02070309020205020404" pitchFamily="49" charset="0"/>
                <a:cs typeface="Courier New" panose="02070309020205020404" pitchFamily="49" charset="0"/>
              </a:rPr>
              <a:t>inUV</a:t>
            </a:r>
            <a:r>
              <a:rPr lang="en-CA" dirty="0">
                <a:latin typeface="Courier New" panose="02070309020205020404" pitchFamily="49" charset="0"/>
                <a:cs typeface="Courier New" panose="02070309020205020404" pitchFamily="49" charset="0"/>
              </a:rPr>
              <a:t>;</a:t>
            </a:r>
          </a:p>
          <a:p>
            <a:r>
              <a:rPr lang="en-CA" dirty="0">
                <a:latin typeface="Courier New" panose="02070309020205020404" pitchFamily="49" charset="0"/>
                <a:cs typeface="Courier New" panose="02070309020205020404" pitchFamily="49" charset="0"/>
              </a:rPr>
              <a:t>       </a:t>
            </a:r>
            <a:r>
              <a:rPr lang="en-CA" dirty="0">
                <a:latin typeface="Courier New" panose="02070309020205020404" pitchFamily="49" charset="0"/>
                <a:cs typeface="Courier New" panose="02070309020205020404" pitchFamily="49" charset="0"/>
              </a:rPr>
              <a:t>p.x</a:t>
            </a:r>
            <a:r>
              <a:rPr lang="en-CA" dirty="0">
                <a:latin typeface="Courier New" panose="02070309020205020404" pitchFamily="49" charset="0"/>
                <a:cs typeface="Courier New" panose="02070309020205020404" pitchFamily="49" charset="0"/>
              </a:rPr>
              <a:t>          = </a:t>
            </a:r>
            <a:r>
              <a:rPr lang="en-CA" dirty="0">
                <a:latin typeface="Courier New" panose="02070309020205020404" pitchFamily="49" charset="0"/>
                <a:cs typeface="Courier New" panose="02070309020205020404" pitchFamily="49" charset="0"/>
              </a:rPr>
              <a:t>p.x</a:t>
            </a:r>
            <a:r>
              <a:rPr lang="en-CA" dirty="0">
                <a:latin typeface="Courier New" panose="02070309020205020404" pitchFamily="49" charset="0"/>
                <a:cs typeface="Courier New" panose="02070309020205020404" pitchFamily="49" charset="0"/>
              </a:rPr>
              <a:t> *  2.0 + (- 1.0);</a:t>
            </a:r>
          </a:p>
          <a:p>
            <a:r>
              <a:rPr lang="en-CA" dirty="0">
                <a:latin typeface="Courier New" panose="02070309020205020404" pitchFamily="49" charset="0"/>
                <a:cs typeface="Courier New" panose="02070309020205020404" pitchFamily="49" charset="0"/>
              </a:rPr>
              <a:t>       </a:t>
            </a:r>
            <a:r>
              <a:rPr lang="en-CA" dirty="0">
                <a:latin typeface="Courier New" panose="02070309020205020404" pitchFamily="49" charset="0"/>
                <a:cs typeface="Courier New" panose="02070309020205020404" pitchFamily="49" charset="0"/>
              </a:rPr>
              <a:t>p.y</a:t>
            </a:r>
            <a:r>
              <a:rPr lang="en-CA" dirty="0">
                <a:latin typeface="Courier New" panose="02070309020205020404" pitchFamily="49" charset="0"/>
                <a:cs typeface="Courier New" panose="02070309020205020404" pitchFamily="49" charset="0"/>
              </a:rPr>
              <a:t>          = </a:t>
            </a:r>
            <a:r>
              <a:rPr lang="en-CA" dirty="0">
                <a:latin typeface="Courier New" panose="02070309020205020404" pitchFamily="49" charset="0"/>
                <a:cs typeface="Courier New" panose="02070309020205020404" pitchFamily="49" charset="0"/>
              </a:rPr>
              <a:t>p.y</a:t>
            </a:r>
            <a:r>
              <a:rPr lang="en-CA" dirty="0">
                <a:latin typeface="Courier New" panose="02070309020205020404" pitchFamily="49" charset="0"/>
                <a:cs typeface="Courier New" panose="02070309020205020404" pitchFamily="49" charset="0"/>
              </a:rPr>
              <a:t> * -2.0 +    1.0;</a:t>
            </a:r>
          </a:p>
          <a:p>
            <a:r>
              <a:rPr lang="en-CA" dirty="0">
                <a:latin typeface="Courier New" panose="02070309020205020404" pitchFamily="49" charset="0"/>
                <a:cs typeface="Courier New" panose="02070309020205020404" pitchFamily="49" charset="0"/>
              </a:rPr>
              <a:t>       return p;</a:t>
            </a:r>
          </a:p>
          <a:p>
            <a:r>
              <a:rPr lang="en-CA" dirty="0">
                <a:latin typeface="Courier New" panose="02070309020205020404" pitchFamily="49" charset="0"/>
                <a:cs typeface="Courier New" panose="02070309020205020404" pitchFamily="49" charset="0"/>
              </a:rPr>
              <a:t>}</a:t>
            </a:r>
          </a:p>
        </p:txBody>
      </p:sp>
      <p:sp>
        <p:nvSpPr>
          <p:cNvPr id="6" name="TextBox 5"/>
          <p:cNvSpPr txBox="1"/>
          <p:nvPr/>
        </p:nvSpPr>
        <p:spPr>
          <a:xfrm>
            <a:off x="176102" y="3003798"/>
            <a:ext cx="8791796"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da-DK" dirty="0">
                <a:latin typeface="Courier New" panose="02070309020205020404" pitchFamily="49" charset="0"/>
                <a:cs typeface="Courier New" panose="02070309020205020404" pitchFamily="49" charset="0"/>
              </a:rPr>
              <a:t>v_mad_f32     v0, v0, 2.0, -1.0</a:t>
            </a:r>
          </a:p>
          <a:p>
            <a:r>
              <a:rPr lang="da-DK" dirty="0">
                <a:latin typeface="Courier New" panose="02070309020205020404" pitchFamily="49" charset="0"/>
                <a:cs typeface="Courier New" panose="02070309020205020404" pitchFamily="49" charset="0"/>
              </a:rPr>
              <a:t>v_mad_f32     v1, v1, -2.0, 1.0</a:t>
            </a:r>
          </a:p>
        </p:txBody>
      </p:sp>
    </p:spTree>
    <p:extLst>
      <p:ext uri="{BB962C8B-B14F-4D97-AF65-F5344CB8AC3E}">
        <p14:creationId xmlns:p14="http://schemas.microsoft.com/office/powerpoint/2010/main" val="11773566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VOP3 – Constant Patching</a:t>
            </a:r>
            <a:endParaRPr lang="fr-CA" dirty="0"/>
          </a:p>
        </p:txBody>
      </p:sp>
      <p:sp>
        <p:nvSpPr>
          <p:cNvPr id="3" name="Content Placeholder 2"/>
          <p:cNvSpPr>
            <a:spLocks noGrp="1"/>
          </p:cNvSpPr>
          <p:nvPr>
            <p:ph idx="1"/>
          </p:nvPr>
        </p:nvSpPr>
        <p:spPr/>
        <p:txBody>
          <a:bodyPr>
            <a:normAutofit/>
          </a:bodyPr>
          <a:lstStyle/>
          <a:p>
            <a:r>
              <a:rPr lang="pl-PL" dirty="0" smtClean="0"/>
              <a:t>Built In Fast Literal </a:t>
            </a:r>
            <a:r>
              <a:rPr lang="pl-PL" dirty="0"/>
              <a:t>Constants</a:t>
            </a:r>
          </a:p>
          <a:p>
            <a:pPr lvl="1"/>
            <a:r>
              <a:rPr lang="pl-PL" dirty="0"/>
              <a:t>Built in +/- 1 , 2 ,4, 8 constants  - can use with all </a:t>
            </a:r>
            <a:r>
              <a:rPr lang="pl-PL" dirty="0" smtClean="0"/>
              <a:t>VOP3</a:t>
            </a:r>
          </a:p>
          <a:p>
            <a:pPr lvl="1"/>
            <a:endParaRPr lang="pl-PL" dirty="0"/>
          </a:p>
          <a:p>
            <a:r>
              <a:rPr lang="pl-PL" dirty="0"/>
              <a:t>Single Literal Constant support</a:t>
            </a:r>
          </a:p>
          <a:p>
            <a:pPr lvl="1"/>
            <a:r>
              <a:rPr lang="pl-PL" dirty="0"/>
              <a:t>v_madak_f32</a:t>
            </a:r>
          </a:p>
          <a:p>
            <a:pPr lvl="1"/>
            <a:r>
              <a:rPr lang="pl-PL" dirty="0" smtClean="0"/>
              <a:t>v_madmk_f32</a:t>
            </a:r>
            <a:endParaRPr lang="pl-PL" dirty="0"/>
          </a:p>
        </p:txBody>
      </p:sp>
    </p:spTree>
    <p:extLst>
      <p:ext uri="{BB962C8B-B14F-4D97-AF65-F5344CB8AC3E}">
        <p14:creationId xmlns:p14="http://schemas.microsoft.com/office/powerpoint/2010/main" val="31779737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VOP3 – Constant Patching</a:t>
            </a:r>
            <a:endParaRPr lang="fr-CA" dirty="0"/>
          </a:p>
        </p:txBody>
      </p:sp>
      <p:sp>
        <p:nvSpPr>
          <p:cNvPr id="3" name="Content Placeholder 2"/>
          <p:cNvSpPr>
            <a:spLocks noGrp="1"/>
          </p:cNvSpPr>
          <p:nvPr>
            <p:ph idx="1"/>
          </p:nvPr>
        </p:nvSpPr>
        <p:spPr/>
        <p:txBody>
          <a:bodyPr>
            <a:normAutofit/>
          </a:bodyPr>
          <a:lstStyle/>
          <a:p>
            <a:r>
              <a:rPr lang="pl-PL" dirty="0" smtClean="0"/>
              <a:t>Consider </a:t>
            </a:r>
            <a:r>
              <a:rPr lang="pl-PL" dirty="0"/>
              <a:t>Uniform Patching</a:t>
            </a:r>
          </a:p>
          <a:p>
            <a:pPr lvl="1"/>
            <a:r>
              <a:rPr lang="pl-PL" dirty="0"/>
              <a:t>If uniforms are constant</a:t>
            </a:r>
          </a:p>
          <a:p>
            <a:pPr lvl="2"/>
            <a:r>
              <a:rPr lang="pl-PL" dirty="0"/>
              <a:t>Artist Generated shaders</a:t>
            </a:r>
          </a:p>
          <a:p>
            <a:pPr lvl="2"/>
            <a:r>
              <a:rPr lang="pl-PL" dirty="0"/>
              <a:t>Particle Systems</a:t>
            </a:r>
          </a:p>
          <a:p>
            <a:pPr lvl="2"/>
            <a:r>
              <a:rPr lang="pl-PL" dirty="0" smtClean="0"/>
              <a:t>Transforms</a:t>
            </a:r>
          </a:p>
          <a:p>
            <a:pPr lvl="2"/>
            <a:endParaRPr lang="pl-PL" dirty="0"/>
          </a:p>
          <a:p>
            <a:r>
              <a:rPr lang="pl-PL" dirty="0"/>
              <a:t>Beneficial</a:t>
            </a:r>
          </a:p>
          <a:p>
            <a:pPr lvl="1"/>
            <a:r>
              <a:rPr lang="pl-PL" dirty="0"/>
              <a:t>Higher chance of better scheduling</a:t>
            </a:r>
          </a:p>
          <a:p>
            <a:pPr lvl="1"/>
            <a:r>
              <a:rPr lang="pl-PL" dirty="0"/>
              <a:t>Efficient tight loops (i.e. Screen Space Raymarching</a:t>
            </a:r>
            <a:r>
              <a:rPr lang="pl-PL" dirty="0" smtClean="0"/>
              <a:t>)</a:t>
            </a:r>
            <a:endParaRPr lang="pl-PL" dirty="0"/>
          </a:p>
          <a:p>
            <a:pPr lvl="1"/>
            <a:endParaRPr lang="pl-PL" dirty="0" smtClean="0"/>
          </a:p>
          <a:p>
            <a:r>
              <a:rPr lang="pl-PL" dirty="0" smtClean="0"/>
              <a:t>Balance unique shaders vs performance</a:t>
            </a:r>
          </a:p>
          <a:p>
            <a:pPr lvl="1"/>
            <a:r>
              <a:rPr lang="pl-PL" dirty="0" smtClean="0"/>
              <a:t>Crucial shaders can always be patched  ‚on flight’ – PS3 style</a:t>
            </a:r>
          </a:p>
        </p:txBody>
      </p:sp>
    </p:spTree>
    <p:extLst>
      <p:ext uri="{BB962C8B-B14F-4D97-AF65-F5344CB8AC3E}">
        <p14:creationId xmlns:p14="http://schemas.microsoft.com/office/powerpoint/2010/main" val="26084434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smtClean="0"/>
              <a:t>Low Level Optimizations for GCN</a:t>
            </a:r>
            <a:endParaRPr lang="fr-CA" dirty="0"/>
          </a:p>
        </p:txBody>
      </p:sp>
      <p:sp>
        <p:nvSpPr>
          <p:cNvPr id="5" name="Text Placeholder 4"/>
          <p:cNvSpPr>
            <a:spLocks noGrp="1"/>
          </p:cNvSpPr>
          <p:nvPr>
            <p:ph type="body" idx="1"/>
          </p:nvPr>
        </p:nvSpPr>
        <p:spPr/>
        <p:txBody>
          <a:bodyPr>
            <a:normAutofit lnSpcReduction="10000"/>
          </a:bodyPr>
          <a:lstStyle/>
          <a:p>
            <a:r>
              <a:rPr lang="fr-CA" dirty="0" smtClean="0"/>
              <a:t>Hacking </a:t>
            </a:r>
            <a:r>
              <a:rPr lang="pl-PL" dirty="0" smtClean="0"/>
              <a:t>The </a:t>
            </a:r>
            <a:r>
              <a:rPr lang="fr-CA" dirty="0" smtClean="0"/>
              <a:t>New </a:t>
            </a:r>
            <a:r>
              <a:rPr lang="fr-CA" dirty="0" err="1" smtClean="0"/>
              <a:t>Generation</a:t>
            </a:r>
            <a:endParaRPr lang="fr-CA" dirty="0"/>
          </a:p>
        </p:txBody>
      </p:sp>
      <p:sp>
        <p:nvSpPr>
          <p:cNvPr id="6" name="Date Placeholder 3"/>
          <p:cNvSpPr>
            <a:spLocks noGrp="1"/>
          </p:cNvSpPr>
          <p:nvPr>
            <p:ph type="dt" sz="half" idx="10"/>
          </p:nvPr>
        </p:nvSpPr>
        <p:spPr>
          <a:xfrm>
            <a:off x="6588224" y="4767263"/>
            <a:ext cx="2133600" cy="274637"/>
          </a:xfrm>
        </p:spPr>
        <p:txBody>
          <a:bodyPr/>
          <a:lstStyle/>
          <a:p>
            <a:fld id="{0E34DBE8-F519-49FD-BE40-BA27F681FD7E}" type="datetimeFigureOut">
              <a:rPr lang="fr-CA" smtClean="0"/>
              <a:t>2014-05-11</a:t>
            </a:fld>
            <a:endParaRPr lang="fr-CA"/>
          </a:p>
        </p:txBody>
      </p:sp>
    </p:spTree>
    <p:extLst>
      <p:ext uri="{BB962C8B-B14F-4D97-AF65-F5344CB8AC3E}">
        <p14:creationId xmlns:p14="http://schemas.microsoft.com/office/powerpoint/2010/main" val="14300662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Special ALU OPs : Reduction</a:t>
            </a:r>
            <a:endParaRPr lang="fr-CA" dirty="0"/>
          </a:p>
        </p:txBody>
      </p:sp>
      <p:sp>
        <p:nvSpPr>
          <p:cNvPr id="3" name="Content Placeholder 2"/>
          <p:cNvSpPr>
            <a:spLocks noGrp="1"/>
          </p:cNvSpPr>
          <p:nvPr>
            <p:ph idx="1"/>
          </p:nvPr>
        </p:nvSpPr>
        <p:spPr/>
        <p:txBody>
          <a:bodyPr>
            <a:normAutofit/>
          </a:bodyPr>
          <a:lstStyle/>
          <a:p>
            <a:r>
              <a:rPr lang="pl-PL" dirty="0"/>
              <a:t>Min3</a:t>
            </a:r>
          </a:p>
          <a:p>
            <a:r>
              <a:rPr lang="pl-PL" dirty="0"/>
              <a:t>Max3</a:t>
            </a:r>
          </a:p>
          <a:p>
            <a:r>
              <a:rPr lang="pl-PL" dirty="0"/>
              <a:t>Med3</a:t>
            </a:r>
          </a:p>
          <a:p>
            <a:pPr lvl="1"/>
            <a:r>
              <a:rPr lang="pl-PL" dirty="0" smtClean="0"/>
              <a:t>Median</a:t>
            </a:r>
          </a:p>
          <a:p>
            <a:pPr lvl="1"/>
            <a:r>
              <a:rPr lang="pl-PL" dirty="0" smtClean="0"/>
              <a:t>Clamp()</a:t>
            </a:r>
            <a:endParaRPr lang="pl-PL" dirty="0"/>
          </a:p>
          <a:p>
            <a:pPr lvl="1"/>
            <a:endParaRPr lang="pl-PL" dirty="0"/>
          </a:p>
          <a:p>
            <a:r>
              <a:rPr lang="pl-PL" dirty="0"/>
              <a:t>Optimized</a:t>
            </a:r>
          </a:p>
          <a:p>
            <a:pPr lvl="1"/>
            <a:r>
              <a:rPr lang="pl-PL" dirty="0"/>
              <a:t>Filtering </a:t>
            </a:r>
          </a:p>
          <a:p>
            <a:pPr lvl="1"/>
            <a:r>
              <a:rPr lang="pl-PL" dirty="0"/>
              <a:t>Sorting</a:t>
            </a:r>
          </a:p>
          <a:p>
            <a:pPr lvl="1"/>
            <a:endParaRPr lang="pl-PL" dirty="0"/>
          </a:p>
          <a:p>
            <a:pPr lvl="1"/>
            <a:endParaRPr lang="pl-PL" dirty="0"/>
          </a:p>
          <a:p>
            <a:endParaRPr lang="pl-PL" dirty="0"/>
          </a:p>
        </p:txBody>
      </p:sp>
      <p:pic>
        <p:nvPicPr>
          <p:cNvPr id="3076" name="Picture 4" descr="http://2.bp.blogspot.com/-xdfoc8d4pXU/UzCoGWcDstI/AAAAAAAAB2E/EKErJI3LNqI/s1600/InterleavedMemoryAcces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4729" y="843558"/>
            <a:ext cx="6022071" cy="3136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50295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Special ALU OPs : Packing</a:t>
            </a:r>
            <a:endParaRPr lang="fr-CA" dirty="0"/>
          </a:p>
        </p:txBody>
      </p:sp>
      <p:sp>
        <p:nvSpPr>
          <p:cNvPr id="3" name="Content Placeholder 2"/>
          <p:cNvSpPr>
            <a:spLocks noGrp="1"/>
          </p:cNvSpPr>
          <p:nvPr>
            <p:ph idx="1"/>
          </p:nvPr>
        </p:nvSpPr>
        <p:spPr/>
        <p:txBody>
          <a:bodyPr>
            <a:normAutofit/>
          </a:bodyPr>
          <a:lstStyle/>
          <a:p>
            <a:r>
              <a:rPr lang="pl-PL" dirty="0"/>
              <a:t>GCN exposes multiple packing and conversion operations (used for compressed MRT)</a:t>
            </a:r>
          </a:p>
          <a:p>
            <a:pPr lvl="1"/>
            <a:r>
              <a:rPr lang="pl-PL" dirty="0"/>
              <a:t>F32 -&gt; F16</a:t>
            </a:r>
          </a:p>
          <a:p>
            <a:pPr lvl="1"/>
            <a:r>
              <a:rPr lang="pl-PL" dirty="0"/>
              <a:t>F16 -&gt; F32</a:t>
            </a:r>
          </a:p>
          <a:p>
            <a:pPr lvl="1"/>
            <a:r>
              <a:rPr lang="pl-PL" dirty="0"/>
              <a:t>F32 -&gt; </a:t>
            </a:r>
            <a:r>
              <a:rPr lang="pl-PL" dirty="0" smtClean="0"/>
              <a:t>SNorm </a:t>
            </a:r>
            <a:r>
              <a:rPr lang="pl-PL" dirty="0"/>
              <a:t>/ UNorm</a:t>
            </a:r>
          </a:p>
          <a:p>
            <a:pPr lvl="1"/>
            <a:r>
              <a:rPr lang="pl-PL" dirty="0"/>
              <a:t>...</a:t>
            </a:r>
          </a:p>
          <a:p>
            <a:pPr lvl="1"/>
            <a:r>
              <a:rPr lang="pl-PL" dirty="0"/>
              <a:t>Also pairwise : 2xF32 -&gt; </a:t>
            </a:r>
            <a:r>
              <a:rPr lang="pl-PL" dirty="0" smtClean="0"/>
              <a:t>2xF16</a:t>
            </a:r>
          </a:p>
          <a:p>
            <a:pPr lvl="1"/>
            <a:r>
              <a:rPr lang="pl-PL" dirty="0" smtClean="0"/>
              <a:t>v_cvt_*   - ISA OPs</a:t>
            </a:r>
          </a:p>
          <a:p>
            <a:pPr lvl="1"/>
            <a:endParaRPr lang="pl-PL" dirty="0"/>
          </a:p>
          <a:p>
            <a:r>
              <a:rPr lang="pl-PL" dirty="0"/>
              <a:t>Unpacking functions needs to be written </a:t>
            </a:r>
            <a:r>
              <a:rPr lang="pl-PL" dirty="0" smtClean="0"/>
              <a:t>manually</a:t>
            </a:r>
            <a:endParaRPr lang="pl-PL" dirty="0"/>
          </a:p>
          <a:p>
            <a:pPr lvl="1"/>
            <a:endParaRPr lang="pl-PL" dirty="0"/>
          </a:p>
          <a:p>
            <a:endParaRPr lang="pl-PL" dirty="0"/>
          </a:p>
        </p:txBody>
      </p:sp>
    </p:spTree>
    <p:extLst>
      <p:ext uri="{BB962C8B-B14F-4D97-AF65-F5344CB8AC3E}">
        <p14:creationId xmlns:p14="http://schemas.microsoft.com/office/powerpoint/2010/main" val="17482033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Special ALU OPs : </a:t>
            </a:r>
            <a:r>
              <a:rPr lang="pl-PL" dirty="0" smtClean="0"/>
              <a:t>BFE</a:t>
            </a:r>
            <a:endParaRPr lang="fr-CA" dirty="0"/>
          </a:p>
        </p:txBody>
      </p:sp>
      <p:sp>
        <p:nvSpPr>
          <p:cNvPr id="3" name="Content Placeholder 2"/>
          <p:cNvSpPr>
            <a:spLocks noGrp="1"/>
          </p:cNvSpPr>
          <p:nvPr>
            <p:ph idx="1"/>
          </p:nvPr>
        </p:nvSpPr>
        <p:spPr/>
        <p:txBody>
          <a:bodyPr>
            <a:normAutofit/>
          </a:bodyPr>
          <a:lstStyle/>
          <a:p>
            <a:r>
              <a:rPr lang="pl-PL" dirty="0" smtClean="0"/>
              <a:t>GCN has full 32bit UINT / INT support</a:t>
            </a:r>
          </a:p>
          <a:p>
            <a:pPr lvl="1"/>
            <a:r>
              <a:rPr lang="pl-PL" dirty="0" smtClean="0"/>
              <a:t>Special OPs for masking, shifts, integer artihmetics</a:t>
            </a:r>
          </a:p>
          <a:p>
            <a:endParaRPr lang="pl-PL" dirty="0" smtClean="0"/>
          </a:p>
          <a:p>
            <a:r>
              <a:rPr lang="pl-PL" dirty="0" smtClean="0"/>
              <a:t>v_bfe_i32</a:t>
            </a:r>
            <a:endParaRPr lang="pl-PL" dirty="0"/>
          </a:p>
          <a:p>
            <a:pPr lvl="1"/>
            <a:r>
              <a:rPr lang="pl-PL" dirty="0"/>
              <a:t>BitFieldExtract with sign extension to handle integer based packing</a:t>
            </a:r>
          </a:p>
          <a:p>
            <a:pPr lvl="2"/>
            <a:r>
              <a:rPr lang="pl-PL" dirty="0"/>
              <a:t>Avoids manual care for sign extension due to 2-compliment Integer format</a:t>
            </a:r>
          </a:p>
          <a:p>
            <a:r>
              <a:rPr lang="pl-PL" dirty="0"/>
              <a:t>v_bfe_u32</a:t>
            </a:r>
          </a:p>
          <a:p>
            <a:pPr lvl="1"/>
            <a:r>
              <a:rPr lang="pl-PL" dirty="0"/>
              <a:t>BitFieldExtract to handle unsigned integer based packing</a:t>
            </a:r>
          </a:p>
          <a:p>
            <a:pPr lvl="2"/>
            <a:r>
              <a:rPr lang="pl-PL" dirty="0"/>
              <a:t>Bitmasks, flags, shift + mask</a:t>
            </a:r>
          </a:p>
        </p:txBody>
      </p:sp>
      <p:sp>
        <p:nvSpPr>
          <p:cNvPr id="4" name="TextBox 3"/>
          <p:cNvSpPr txBox="1"/>
          <p:nvPr/>
        </p:nvSpPr>
        <p:spPr>
          <a:xfrm>
            <a:off x="176102" y="3795886"/>
            <a:ext cx="8791796" cy="116955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l-PL" sz="1400" dirty="0">
                <a:latin typeface="Courier New" panose="02070309020205020404" pitchFamily="49" charset="0"/>
                <a:cs typeface="Courier New" panose="02070309020205020404" pitchFamily="49" charset="0"/>
              </a:rPr>
              <a:t>// reference implementation for </a:t>
            </a:r>
            <a:r>
              <a:rPr lang="pl-PL" sz="1400" dirty="0" smtClean="0">
                <a:latin typeface="Courier New" panose="02070309020205020404" pitchFamily="49" charset="0"/>
                <a:cs typeface="Courier New" panose="02070309020205020404" pitchFamily="49" charset="0"/>
              </a:rPr>
              <a:t>v_bfe_u32</a:t>
            </a:r>
            <a:endParaRPr lang="pl-PL" sz="1400" dirty="0">
              <a:latin typeface="Courier New" panose="02070309020205020404" pitchFamily="49" charset="0"/>
              <a:cs typeface="Courier New" panose="02070309020205020404" pitchFamily="49" charset="0"/>
            </a:endParaRPr>
          </a:p>
          <a:p>
            <a:r>
              <a:rPr lang="pl-PL" sz="1400" dirty="0" smtClean="0">
                <a:latin typeface="Courier New" panose="02070309020205020404" pitchFamily="49" charset="0"/>
                <a:cs typeface="Courier New" panose="02070309020205020404" pitchFamily="49" charset="0"/>
              </a:rPr>
              <a:t>u</a:t>
            </a:r>
            <a:r>
              <a:rPr lang="en-US" sz="1400" dirty="0" smtClean="0">
                <a:latin typeface="Courier New" panose="02070309020205020404" pitchFamily="49" charset="0"/>
                <a:cs typeface="Courier New" panose="02070309020205020404" pitchFamily="49" charset="0"/>
              </a:rPr>
              <a:t>int</a:t>
            </a:r>
            <a:r>
              <a:rPr lang="en-US" sz="1400" dirty="0" smtClean="0">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BitFieldExtract</a:t>
            </a:r>
            <a:r>
              <a:rPr lang="en-US" sz="1400" dirty="0" smtClean="0">
                <a:latin typeface="Courier New" panose="02070309020205020404" pitchFamily="49" charset="0"/>
                <a:cs typeface="Courier New" panose="02070309020205020404" pitchFamily="49" charset="0"/>
              </a:rPr>
              <a:t>(</a:t>
            </a:r>
            <a:r>
              <a:rPr lang="pl-PL" sz="1400" dirty="0" smtClean="0">
                <a:latin typeface="Courier New" panose="02070309020205020404" pitchFamily="49" charset="0"/>
                <a:cs typeface="Courier New" panose="02070309020205020404" pitchFamily="49" charset="0"/>
              </a:rPr>
              <a:t>u</a:t>
            </a:r>
            <a:r>
              <a:rPr lang="en-US" sz="1400" dirty="0" smtClean="0">
                <a:latin typeface="Courier New" panose="02070309020205020404" pitchFamily="49" charset="0"/>
                <a:cs typeface="Courier New" panose="02070309020205020404" pitchFamily="49" charset="0"/>
              </a:rPr>
              <a:t>int</a:t>
            </a:r>
            <a:r>
              <a:rPr lang="en-US" sz="1400" dirty="0" smtClean="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inSrc</a:t>
            </a:r>
            <a:r>
              <a:rPr lang="en-US"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uint</a:t>
            </a:r>
            <a:r>
              <a:rPr lang="en-US"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inOffset</a:t>
            </a:r>
            <a:r>
              <a:rPr lang="en-US"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uint</a:t>
            </a:r>
            <a:r>
              <a:rPr lang="en-US"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inSize</a:t>
            </a:r>
            <a:r>
              <a:rPr lang="en-US" sz="1400" dirty="0">
                <a:latin typeface="Courier New" panose="02070309020205020404" pitchFamily="49" charset="0"/>
                <a:cs typeface="Courier New" panose="02070309020205020404" pitchFamily="49" charset="0"/>
              </a:rPr>
              <a:t>)</a:t>
            </a:r>
          </a:p>
          <a:p>
            <a:r>
              <a:rPr lang="pl-PL" sz="1400" dirty="0">
                <a:latin typeface="Courier New" panose="02070309020205020404" pitchFamily="49" charset="0"/>
                <a:cs typeface="Courier New" panose="02070309020205020404" pitchFamily="49" charset="0"/>
              </a:rPr>
              <a:t>{</a:t>
            </a:r>
          </a:p>
          <a:p>
            <a:r>
              <a:rPr lang="pl-PL" sz="1400" dirty="0" smtClean="0">
                <a:latin typeface="Courier New" panose="02070309020205020404" pitchFamily="49" charset="0"/>
                <a:cs typeface="Courier New" panose="02070309020205020404" pitchFamily="49" charset="0"/>
              </a:rPr>
              <a:t>    </a:t>
            </a:r>
            <a:r>
              <a:rPr lang="pl-PL" sz="1400" dirty="0">
                <a:latin typeface="Courier New" panose="02070309020205020404" pitchFamily="49" charset="0"/>
                <a:cs typeface="Courier New" panose="02070309020205020404" pitchFamily="49" charset="0"/>
              </a:rPr>
              <a:t>return </a:t>
            </a:r>
            <a:r>
              <a:rPr lang="pl-PL" sz="1400" dirty="0" smtClean="0">
                <a:latin typeface="Courier New" panose="02070309020205020404" pitchFamily="49" charset="0"/>
                <a:cs typeface="Courier New" panose="02070309020205020404" pitchFamily="49" charset="0"/>
              </a:rPr>
              <a:t>(inSrc &gt;&gt; inOffset) &amp; ((1 &lt;&lt; inSize) – 1)</a:t>
            </a:r>
            <a:endParaRPr lang="pl-PL" sz="1400" dirty="0">
              <a:latin typeface="Courier New" panose="02070309020205020404" pitchFamily="49" charset="0"/>
              <a:cs typeface="Courier New" panose="02070309020205020404" pitchFamily="49" charset="0"/>
            </a:endParaRPr>
          </a:p>
          <a:p>
            <a:r>
              <a:rPr lang="pl-PL" sz="1400" dirty="0">
                <a:latin typeface="Courier New" panose="02070309020205020404" pitchFamily="49" charset="0"/>
                <a:cs typeface="Courier New" panose="02070309020205020404" pitchFamily="49" charset="0"/>
              </a:rPr>
              <a:t>}</a:t>
            </a:r>
            <a:endParaRPr lang="en-CA" sz="14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7991843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Special ALU OPs : BFE</a:t>
            </a:r>
            <a:endParaRPr lang="fr-CA" dirty="0"/>
          </a:p>
        </p:txBody>
      </p:sp>
      <p:sp>
        <p:nvSpPr>
          <p:cNvPr id="4" name="TextBox 3"/>
          <p:cNvSpPr txBox="1"/>
          <p:nvPr/>
        </p:nvSpPr>
        <p:spPr>
          <a:xfrm>
            <a:off x="176102" y="843558"/>
            <a:ext cx="8791796" cy="246221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l-PL" sz="1400" dirty="0" smtClean="0">
                <a:latin typeface="Courier New" panose="02070309020205020404" pitchFamily="49" charset="0"/>
                <a:cs typeface="Courier New" panose="02070309020205020404" pitchFamily="49" charset="0"/>
              </a:rPr>
              <a:t>// reference implementation for v_bfe_i32</a:t>
            </a:r>
          </a:p>
          <a:p>
            <a:r>
              <a:rPr lang="en-US" sz="1400" dirty="0" smtClean="0">
                <a:latin typeface="Courier New" panose="02070309020205020404" pitchFamily="49" charset="0"/>
                <a:cs typeface="Courier New" panose="02070309020205020404" pitchFamily="49" charset="0"/>
              </a:rPr>
              <a:t>int</a:t>
            </a:r>
            <a:r>
              <a:rPr lang="en-US" sz="1400" dirty="0" smtClean="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BitFieldExtractSignExtend</a:t>
            </a:r>
            <a:r>
              <a:rPr lang="en-US" sz="1400" dirty="0">
                <a:latin typeface="Courier New" panose="02070309020205020404" pitchFamily="49" charset="0"/>
                <a:cs typeface="Courier New" panose="02070309020205020404" pitchFamily="49" charset="0"/>
              </a:rPr>
              <a:t>(</a:t>
            </a:r>
            <a:r>
              <a:rPr lang="en-US" sz="1400" dirty="0">
                <a:latin typeface="Courier New" panose="02070309020205020404" pitchFamily="49" charset="0"/>
                <a:cs typeface="Courier New" panose="02070309020205020404" pitchFamily="49" charset="0"/>
              </a:rPr>
              <a:t>int</a:t>
            </a:r>
            <a:r>
              <a:rPr lang="en-US"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inSrc</a:t>
            </a:r>
            <a:r>
              <a:rPr lang="en-US"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uint</a:t>
            </a:r>
            <a:r>
              <a:rPr lang="en-US"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inOffset</a:t>
            </a:r>
            <a:r>
              <a:rPr lang="en-US"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uint</a:t>
            </a:r>
            <a:r>
              <a:rPr lang="en-US"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inSize</a:t>
            </a:r>
            <a:r>
              <a:rPr lang="en-US" sz="1400" dirty="0">
                <a:latin typeface="Courier New" panose="02070309020205020404" pitchFamily="49" charset="0"/>
                <a:cs typeface="Courier New" panose="02070309020205020404" pitchFamily="49" charset="0"/>
              </a:rPr>
              <a:t>)</a:t>
            </a:r>
          </a:p>
          <a:p>
            <a:r>
              <a:rPr lang="pl-PL" sz="1400" dirty="0">
                <a:latin typeface="Courier New" panose="02070309020205020404" pitchFamily="49" charset="0"/>
                <a:cs typeface="Courier New" panose="02070309020205020404" pitchFamily="49" charset="0"/>
              </a:rPr>
              <a:t>{</a:t>
            </a:r>
          </a:p>
          <a:p>
            <a:r>
              <a:rPr lang="pl-PL" sz="1400" dirty="0">
                <a:latin typeface="Courier New" panose="02070309020205020404" pitchFamily="49" charset="0"/>
                <a:cs typeface="Courier New" panose="02070309020205020404" pitchFamily="49" charset="0"/>
              </a:rPr>
              <a:t>    uint size </a:t>
            </a:r>
            <a:r>
              <a:rPr lang="pl-PL" sz="1400" dirty="0" smtClean="0">
                <a:latin typeface="Courier New" panose="02070309020205020404" pitchFamily="49" charset="0"/>
                <a:cs typeface="Courier New" panose="02070309020205020404" pitchFamily="49" charset="0"/>
              </a:rPr>
              <a:t>	= </a:t>
            </a:r>
            <a:r>
              <a:rPr lang="pl-PL" sz="1400" dirty="0">
                <a:latin typeface="Courier New" panose="02070309020205020404" pitchFamily="49" charset="0"/>
                <a:cs typeface="Courier New" panose="02070309020205020404" pitchFamily="49" charset="0"/>
              </a:rPr>
              <a:t>inSize &amp; 0x1f;</a:t>
            </a:r>
          </a:p>
          <a:p>
            <a:r>
              <a:rPr lang="pl-PL" sz="1400" dirty="0">
                <a:latin typeface="Courier New" panose="02070309020205020404" pitchFamily="49" charset="0"/>
                <a:cs typeface="Courier New" panose="02070309020205020404" pitchFamily="49" charset="0"/>
              </a:rPr>
              <a:t>    uint offset  = inOffset &amp; 0x1f;</a:t>
            </a:r>
          </a:p>
          <a:p>
            <a:r>
              <a:rPr lang="pl-PL" sz="1400" dirty="0">
                <a:latin typeface="Courier New" panose="02070309020205020404" pitchFamily="49" charset="0"/>
                <a:cs typeface="Courier New" panose="02070309020205020404" pitchFamily="49" charset="0"/>
              </a:rPr>
              <a:t>    uint data </a:t>
            </a:r>
            <a:r>
              <a:rPr lang="pl-PL" sz="1400" dirty="0" smtClean="0">
                <a:latin typeface="Courier New" panose="02070309020205020404" pitchFamily="49" charset="0"/>
                <a:cs typeface="Courier New" panose="02070309020205020404" pitchFamily="49" charset="0"/>
              </a:rPr>
              <a:t>	= </a:t>
            </a:r>
            <a:r>
              <a:rPr lang="pl-PL" sz="1400" dirty="0">
                <a:latin typeface="Courier New" panose="02070309020205020404" pitchFamily="49" charset="0"/>
                <a:cs typeface="Courier New" panose="02070309020205020404" pitchFamily="49" charset="0"/>
              </a:rPr>
              <a:t>inSrc &gt;&gt; offset;</a:t>
            </a:r>
          </a:p>
          <a:p>
            <a:r>
              <a:rPr lang="en-US"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uint</a:t>
            </a:r>
            <a:r>
              <a:rPr lang="en-US"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signBit</a:t>
            </a:r>
            <a:r>
              <a:rPr lang="en-US" sz="1400" dirty="0">
                <a:latin typeface="Courier New" panose="02070309020205020404" pitchFamily="49" charset="0"/>
                <a:cs typeface="Courier New" panose="02070309020205020404" pitchFamily="49" charset="0"/>
              </a:rPr>
              <a:t> = data &amp; (1 &lt;&lt; (size - 1));</a:t>
            </a:r>
          </a:p>
          <a:p>
            <a:r>
              <a:rPr lang="pl-PL" sz="1400" dirty="0">
                <a:latin typeface="Courier New" panose="02070309020205020404" pitchFamily="49" charset="0"/>
                <a:cs typeface="Courier New" panose="02070309020205020404" pitchFamily="49" charset="0"/>
              </a:rPr>
              <a:t>    uint mask </a:t>
            </a:r>
            <a:r>
              <a:rPr lang="pl-PL" sz="1400" dirty="0" smtClean="0">
                <a:latin typeface="Courier New" panose="02070309020205020404" pitchFamily="49" charset="0"/>
                <a:cs typeface="Courier New" panose="02070309020205020404" pitchFamily="49" charset="0"/>
              </a:rPr>
              <a:t>	= </a:t>
            </a:r>
            <a:r>
              <a:rPr lang="pl-PL" sz="1400" dirty="0">
                <a:latin typeface="Courier New" panose="02070309020205020404" pitchFamily="49" charset="0"/>
                <a:cs typeface="Courier New" panose="02070309020205020404" pitchFamily="49" charset="0"/>
              </a:rPr>
              <a:t>(1&lt;&lt;size) - 1;</a:t>
            </a:r>
          </a:p>
          <a:p>
            <a:endParaRPr lang="pl-PL" sz="1400" dirty="0">
              <a:latin typeface="Courier New" panose="02070309020205020404" pitchFamily="49" charset="0"/>
              <a:cs typeface="Courier New" panose="02070309020205020404" pitchFamily="49" charset="0"/>
            </a:endParaRPr>
          </a:p>
          <a:p>
            <a:r>
              <a:rPr lang="pl-PL" sz="1400" dirty="0">
                <a:latin typeface="Courier New" panose="02070309020205020404" pitchFamily="49" charset="0"/>
                <a:cs typeface="Courier New" panose="02070309020205020404" pitchFamily="49" charset="0"/>
              </a:rPr>
              <a:t>    return (-int(signBit)) | (mask &amp; data);</a:t>
            </a:r>
          </a:p>
          <a:p>
            <a:r>
              <a:rPr lang="pl-PL" sz="1400" dirty="0">
                <a:latin typeface="Courier New" panose="02070309020205020404" pitchFamily="49" charset="0"/>
                <a:cs typeface="Courier New" panose="02070309020205020404" pitchFamily="49" charset="0"/>
              </a:rPr>
              <a:t>}</a:t>
            </a:r>
            <a:endParaRPr lang="en-CA" sz="1400" dirty="0">
              <a:latin typeface="Courier New" panose="02070309020205020404" pitchFamily="49" charset="0"/>
              <a:cs typeface="Courier New" panose="02070309020205020404" pitchFamily="49" charset="0"/>
            </a:endParaRPr>
          </a:p>
        </p:txBody>
      </p:sp>
      <p:sp>
        <p:nvSpPr>
          <p:cNvPr id="5" name="TextBox 4"/>
          <p:cNvSpPr txBox="1"/>
          <p:nvPr/>
        </p:nvSpPr>
        <p:spPr>
          <a:xfrm>
            <a:off x="176102" y="3437901"/>
            <a:ext cx="8791796" cy="160043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l-PL" sz="1400" dirty="0" smtClean="0">
                <a:latin typeface="Courier New" panose="02070309020205020404" pitchFamily="49" charset="0"/>
                <a:cs typeface="Courier New" panose="02070309020205020404" pitchFamily="49" charset="0"/>
              </a:rPr>
              <a:t>// Pack 127, -1, -126 into RGB 11 11 10</a:t>
            </a:r>
          </a:p>
          <a:p>
            <a:r>
              <a:rPr lang="pl-PL" sz="1400" dirty="0" smtClean="0">
                <a:latin typeface="Courier New" panose="02070309020205020404" pitchFamily="49" charset="0"/>
                <a:cs typeface="Courier New" panose="02070309020205020404" pitchFamily="49" charset="0"/>
              </a:rPr>
              <a:t>// Integers are 2’s complement</a:t>
            </a:r>
          </a:p>
          <a:p>
            <a:r>
              <a:rPr lang="pl-PL" sz="1400" dirty="0" smtClean="0">
                <a:latin typeface="Courier New" panose="02070309020205020404" pitchFamily="49" charset="0"/>
                <a:cs typeface="Courier New" panose="02070309020205020404" pitchFamily="49" charset="0"/>
              </a:rPr>
              <a:t>// packed_data = 00001111111 11111111111 1110000010</a:t>
            </a:r>
          </a:p>
          <a:p>
            <a:r>
              <a:rPr lang="pl-PL" sz="1400" dirty="0" smtClean="0">
                <a:latin typeface="Courier New" panose="02070309020205020404" pitchFamily="49" charset="0"/>
                <a:cs typeface="Courier New" panose="02070309020205020404" pitchFamily="49" charset="0"/>
              </a:rPr>
              <a:t>// Unpack R(127)</a:t>
            </a:r>
          </a:p>
          <a:p>
            <a:r>
              <a:rPr lang="pl-PL" sz="1400" dirty="0" smtClean="0">
                <a:latin typeface="Courier New" panose="02070309020205020404" pitchFamily="49" charset="0"/>
                <a:cs typeface="Courier New" panose="02070309020205020404" pitchFamily="49" charset="0"/>
              </a:rPr>
              <a:t>BFE(packed_data, 21, 11) </a:t>
            </a:r>
            <a:r>
              <a:rPr lang="pl-PL" sz="1400" dirty="0">
                <a:latin typeface="Courier New" panose="02070309020205020404" pitchFamily="49" charset="0"/>
                <a:cs typeface="Courier New" panose="02070309020205020404" pitchFamily="49" charset="0"/>
              </a:rPr>
              <a:t>= </a:t>
            </a:r>
            <a:r>
              <a:rPr lang="pl-PL" sz="1400" dirty="0" smtClean="0">
                <a:latin typeface="Courier New" panose="02070309020205020404" pitchFamily="49" charset="0"/>
                <a:cs typeface="Courier New" panose="02070309020205020404" pitchFamily="49" charset="0"/>
              </a:rPr>
              <a:t>0000 0000 0000 0000 0000 0000 0111 1111</a:t>
            </a:r>
          </a:p>
          <a:p>
            <a:r>
              <a:rPr lang="pl-PL" sz="1400" dirty="0">
                <a:latin typeface="Courier New" panose="02070309020205020404" pitchFamily="49" charset="0"/>
                <a:cs typeface="Courier New" panose="02070309020205020404" pitchFamily="49" charset="0"/>
              </a:rPr>
              <a:t>// Unpack B</a:t>
            </a:r>
            <a:r>
              <a:rPr lang="pl-PL" sz="1400" dirty="0" smtClean="0">
                <a:latin typeface="Courier New" panose="02070309020205020404" pitchFamily="49" charset="0"/>
                <a:cs typeface="Courier New" panose="02070309020205020404" pitchFamily="49" charset="0"/>
              </a:rPr>
              <a:t>(-126)</a:t>
            </a:r>
            <a:endParaRPr lang="pl-PL" sz="1400" dirty="0">
              <a:latin typeface="Courier New" panose="02070309020205020404" pitchFamily="49" charset="0"/>
              <a:cs typeface="Courier New" panose="02070309020205020404" pitchFamily="49" charset="0"/>
            </a:endParaRPr>
          </a:p>
          <a:p>
            <a:r>
              <a:rPr lang="pl-PL" sz="1400" dirty="0" smtClean="0">
                <a:latin typeface="Courier New" panose="02070309020205020404" pitchFamily="49" charset="0"/>
                <a:cs typeface="Courier New" panose="02070309020205020404" pitchFamily="49" charset="0"/>
              </a:rPr>
              <a:t>BFE(packed_data,  0, 11) = 1111 1111 1111 1111 1111 1111 1000 0010 </a:t>
            </a:r>
            <a:endParaRPr lang="en-CA" sz="14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9369655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Special ALU OPs : BFE Pack - Unpack</a:t>
            </a:r>
            <a:endParaRPr lang="fr-CA" dirty="0"/>
          </a:p>
        </p:txBody>
      </p:sp>
      <p:sp>
        <p:nvSpPr>
          <p:cNvPr id="3" name="Content Placeholder 2"/>
          <p:cNvSpPr>
            <a:spLocks noGrp="1"/>
          </p:cNvSpPr>
          <p:nvPr>
            <p:ph idx="1"/>
          </p:nvPr>
        </p:nvSpPr>
        <p:spPr>
          <a:xfrm>
            <a:off x="457200" y="1200150"/>
            <a:ext cx="8229600" cy="3675856"/>
          </a:xfrm>
        </p:spPr>
        <p:txBody>
          <a:bodyPr>
            <a:normAutofit/>
          </a:bodyPr>
          <a:lstStyle/>
          <a:p>
            <a:r>
              <a:rPr lang="pl-PL" dirty="0" smtClean="0"/>
              <a:t>Fast Int Packing and Unpacking</a:t>
            </a:r>
            <a:endParaRPr lang="pl-PL" dirty="0"/>
          </a:p>
          <a:p>
            <a:endParaRPr lang="pl-PL" dirty="0" smtClean="0"/>
          </a:p>
        </p:txBody>
      </p:sp>
      <p:sp>
        <p:nvSpPr>
          <p:cNvPr id="4" name="TextBox 3"/>
          <p:cNvSpPr txBox="1"/>
          <p:nvPr/>
        </p:nvSpPr>
        <p:spPr>
          <a:xfrm>
            <a:off x="176102" y="2007757"/>
            <a:ext cx="8791796" cy="28931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l-PL" sz="1400" dirty="0" smtClean="0">
                <a:latin typeface="Courier New" panose="02070309020205020404" pitchFamily="49" charset="0"/>
                <a:cs typeface="Courier New" panose="02070309020205020404" pitchFamily="49" charset="0"/>
              </a:rPr>
              <a:t>// </a:t>
            </a:r>
            <a:r>
              <a:rPr lang="pl-PL" sz="1400" dirty="0">
                <a:latin typeface="Courier New" panose="02070309020205020404" pitchFamily="49" charset="0"/>
                <a:cs typeface="Courier New" panose="02070309020205020404" pitchFamily="49" charset="0"/>
              </a:rPr>
              <a:t>Int16 packing </a:t>
            </a:r>
          </a:p>
          <a:p>
            <a:r>
              <a:rPr lang="en-US" sz="1400" dirty="0" smtClean="0">
                <a:latin typeface="Courier New" panose="02070309020205020404" pitchFamily="49" charset="0"/>
                <a:cs typeface="Courier New" panose="02070309020205020404" pitchFamily="49" charset="0"/>
              </a:rPr>
              <a:t>int</a:t>
            </a:r>
            <a:r>
              <a:rPr lang="en-US" sz="1400" dirty="0" smtClean="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PackInt2ToInt(in </a:t>
            </a:r>
            <a:r>
              <a:rPr lang="en-US" sz="1400" dirty="0">
                <a:latin typeface="Courier New" panose="02070309020205020404" pitchFamily="49" charset="0"/>
                <a:cs typeface="Courier New" panose="02070309020205020404" pitchFamily="49" charset="0"/>
              </a:rPr>
              <a:t>int</a:t>
            </a:r>
            <a:r>
              <a:rPr lang="en-US"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inX</a:t>
            </a:r>
            <a:r>
              <a:rPr lang="en-US" sz="1400" dirty="0">
                <a:latin typeface="Courier New" panose="02070309020205020404" pitchFamily="49" charset="0"/>
                <a:cs typeface="Courier New" panose="02070309020205020404" pitchFamily="49" charset="0"/>
              </a:rPr>
              <a:t>, in </a:t>
            </a:r>
            <a:r>
              <a:rPr lang="en-US" sz="1400" dirty="0">
                <a:latin typeface="Courier New" panose="02070309020205020404" pitchFamily="49" charset="0"/>
                <a:cs typeface="Courier New" panose="02070309020205020404" pitchFamily="49" charset="0"/>
              </a:rPr>
              <a:t>int</a:t>
            </a:r>
            <a:r>
              <a:rPr lang="en-US"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inY</a:t>
            </a:r>
            <a:r>
              <a:rPr lang="en-US" sz="1400" dirty="0">
                <a:latin typeface="Courier New" panose="02070309020205020404" pitchFamily="49" charset="0"/>
                <a:cs typeface="Courier New" panose="02070309020205020404" pitchFamily="49" charset="0"/>
              </a:rPr>
              <a:t>)</a:t>
            </a:r>
          </a:p>
          <a:p>
            <a:r>
              <a:rPr lang="pl-PL" sz="1400" dirty="0">
                <a:latin typeface="Courier New" panose="02070309020205020404" pitchFamily="49" charset="0"/>
                <a:cs typeface="Courier New" panose="02070309020205020404" pitchFamily="49" charset="0"/>
              </a:rPr>
              <a:t>{</a:t>
            </a:r>
          </a:p>
          <a:p>
            <a:r>
              <a:rPr lang="en-US" sz="1400" dirty="0">
                <a:latin typeface="Courier New" panose="02070309020205020404" pitchFamily="49" charset="0"/>
                <a:cs typeface="Courier New" panose="02070309020205020404" pitchFamily="49" charset="0"/>
              </a:rPr>
              <a:t>    return </a:t>
            </a:r>
            <a:r>
              <a:rPr lang="pl-PL" sz="1400" dirty="0" smtClean="0">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a:t>
            </a:r>
            <a:r>
              <a:rPr lang="en-US" sz="1400" dirty="0">
                <a:latin typeface="Courier New" panose="02070309020205020404" pitchFamily="49" charset="0"/>
                <a:cs typeface="Courier New" panose="02070309020205020404" pitchFamily="49" charset="0"/>
              </a:rPr>
              <a:t>clamp(</a:t>
            </a:r>
            <a:r>
              <a:rPr lang="en-US" sz="1400" dirty="0">
                <a:latin typeface="Courier New" panose="02070309020205020404" pitchFamily="49" charset="0"/>
                <a:cs typeface="Courier New" panose="02070309020205020404" pitchFamily="49" charset="0"/>
              </a:rPr>
              <a:t>inX</a:t>
            </a:r>
            <a:r>
              <a:rPr lang="en-US"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int</a:t>
            </a:r>
            <a:r>
              <a:rPr lang="en-US" sz="1400" dirty="0">
                <a:latin typeface="Courier New" panose="02070309020205020404" pitchFamily="49" charset="0"/>
                <a:cs typeface="Courier New" panose="02070309020205020404" pitchFamily="49" charset="0"/>
              </a:rPr>
              <a:t>(0x8000), 0x7fff) &amp; 0xffff) | </a:t>
            </a:r>
            <a:endParaRPr lang="pl-PL" sz="1400" dirty="0" smtClean="0">
              <a:latin typeface="Courier New" panose="02070309020205020404" pitchFamily="49" charset="0"/>
              <a:cs typeface="Courier New" panose="02070309020205020404" pitchFamily="49" charset="0"/>
            </a:endParaRPr>
          </a:p>
          <a:p>
            <a:r>
              <a:rPr lang="pl-PL" sz="1400" dirty="0">
                <a:latin typeface="Courier New" panose="02070309020205020404" pitchFamily="49" charset="0"/>
                <a:cs typeface="Courier New" panose="02070309020205020404" pitchFamily="49" charset="0"/>
              </a:rPr>
              <a:t>	</a:t>
            </a:r>
            <a:r>
              <a:rPr lang="pl-PL" sz="1400" dirty="0" smtClean="0">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a:t>
            </a:r>
            <a:r>
              <a:rPr lang="en-US" sz="1400" dirty="0">
                <a:latin typeface="Courier New" panose="02070309020205020404" pitchFamily="49" charset="0"/>
                <a:cs typeface="Courier New" panose="02070309020205020404" pitchFamily="49" charset="0"/>
              </a:rPr>
              <a:t>clamp(</a:t>
            </a:r>
            <a:r>
              <a:rPr lang="en-US" sz="1400" dirty="0">
                <a:latin typeface="Courier New" panose="02070309020205020404" pitchFamily="49" charset="0"/>
                <a:cs typeface="Courier New" panose="02070309020205020404" pitchFamily="49" charset="0"/>
              </a:rPr>
              <a:t>inY</a:t>
            </a:r>
            <a:r>
              <a:rPr lang="en-US"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int</a:t>
            </a:r>
            <a:r>
              <a:rPr lang="en-US" sz="1400" dirty="0">
                <a:latin typeface="Courier New" panose="02070309020205020404" pitchFamily="49" charset="0"/>
                <a:cs typeface="Courier New" panose="02070309020205020404" pitchFamily="49" charset="0"/>
              </a:rPr>
              <a:t>(0x8000), 0x7f00) &lt;&lt; 16);</a:t>
            </a:r>
          </a:p>
          <a:p>
            <a:r>
              <a:rPr lang="pl-PL" sz="1400" dirty="0">
                <a:latin typeface="Courier New" panose="02070309020205020404" pitchFamily="49" charset="0"/>
                <a:cs typeface="Courier New" panose="02070309020205020404" pitchFamily="49" charset="0"/>
              </a:rPr>
              <a:t>}</a:t>
            </a:r>
          </a:p>
          <a:p>
            <a:endParaRPr lang="pl-PL" sz="1400" dirty="0">
              <a:latin typeface="Courier New" panose="02070309020205020404" pitchFamily="49" charset="0"/>
              <a:cs typeface="Courier New" panose="02070309020205020404" pitchFamily="49" charset="0"/>
            </a:endParaRPr>
          </a:p>
          <a:p>
            <a:r>
              <a:rPr lang="pl-PL" sz="1400" dirty="0">
                <a:latin typeface="Courier New" panose="02070309020205020404" pitchFamily="49" charset="0"/>
                <a:cs typeface="Courier New" panose="02070309020205020404" pitchFamily="49" charset="0"/>
              </a:rPr>
              <a:t>int2 UnpackInt2FromInt(in int inPackedInt)</a:t>
            </a:r>
          </a:p>
          <a:p>
            <a:r>
              <a:rPr lang="pl-PL" sz="1400" dirty="0">
                <a:latin typeface="Courier New" panose="02070309020205020404" pitchFamily="49" charset="0"/>
                <a:cs typeface="Courier New" panose="02070309020205020404" pitchFamily="49" charset="0"/>
              </a:rPr>
              <a:t>{</a:t>
            </a:r>
          </a:p>
          <a:p>
            <a:r>
              <a:rPr lang="pl-PL" sz="1400" dirty="0">
                <a:latin typeface="Courier New" panose="02070309020205020404" pitchFamily="49" charset="0"/>
                <a:cs typeface="Courier New" panose="02070309020205020404" pitchFamily="49" charset="0"/>
              </a:rPr>
              <a:t>    return int2</a:t>
            </a:r>
            <a:r>
              <a:rPr lang="pl-PL" sz="1400" dirty="0" smtClean="0">
                <a:latin typeface="Courier New" panose="02070309020205020404" pitchFamily="49" charset="0"/>
                <a:cs typeface="Courier New" panose="02070309020205020404" pitchFamily="49" charset="0"/>
              </a:rPr>
              <a:t>(</a:t>
            </a:r>
          </a:p>
          <a:p>
            <a:r>
              <a:rPr lang="pl-PL" sz="1400" dirty="0">
                <a:latin typeface="Courier New" panose="02070309020205020404" pitchFamily="49" charset="0"/>
                <a:cs typeface="Courier New" panose="02070309020205020404" pitchFamily="49" charset="0"/>
              </a:rPr>
              <a:t>	</a:t>
            </a:r>
            <a:r>
              <a:rPr lang="pl-PL" sz="1400" dirty="0" smtClean="0">
                <a:latin typeface="Courier New" panose="02070309020205020404" pitchFamily="49" charset="0"/>
                <a:cs typeface="Courier New" panose="02070309020205020404" pitchFamily="49" charset="0"/>
              </a:rPr>
              <a:t>BitFieldExtractSignExtend</a:t>
            </a:r>
            <a:r>
              <a:rPr lang="pl-PL" sz="1400" dirty="0">
                <a:latin typeface="Courier New" panose="02070309020205020404" pitchFamily="49" charset="0"/>
                <a:cs typeface="Courier New" panose="02070309020205020404" pitchFamily="49" charset="0"/>
              </a:rPr>
              <a:t>((int)inPackedInt, uint(0), uint(16)), </a:t>
            </a:r>
            <a:r>
              <a:rPr lang="pl-PL" sz="1400" dirty="0" smtClean="0">
                <a:latin typeface="Courier New" panose="02070309020205020404" pitchFamily="49" charset="0"/>
                <a:cs typeface="Courier New" panose="02070309020205020404" pitchFamily="49" charset="0"/>
              </a:rPr>
              <a:t>		BitFieldExtractSignExtend</a:t>
            </a:r>
            <a:r>
              <a:rPr lang="pl-PL" sz="1400" dirty="0">
                <a:latin typeface="Courier New" panose="02070309020205020404" pitchFamily="49" charset="0"/>
                <a:cs typeface="Courier New" panose="02070309020205020404" pitchFamily="49" charset="0"/>
              </a:rPr>
              <a:t>((int)inPackedInt, uint(16), uint(16)));</a:t>
            </a:r>
          </a:p>
          <a:p>
            <a:r>
              <a:rPr lang="pl-PL" sz="1400" dirty="0">
                <a:latin typeface="Courier New" panose="02070309020205020404" pitchFamily="49" charset="0"/>
                <a:cs typeface="Courier New" panose="02070309020205020404" pitchFamily="49" charset="0"/>
              </a:rPr>
              <a:t>}</a:t>
            </a:r>
            <a:endParaRPr lang="en-CA" sz="14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9305551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Special ALU OPs : BFE Pack - Unpack</a:t>
            </a:r>
            <a:endParaRPr lang="fr-CA" dirty="0"/>
          </a:p>
        </p:txBody>
      </p:sp>
      <p:sp>
        <p:nvSpPr>
          <p:cNvPr id="3" name="Content Placeholder 2"/>
          <p:cNvSpPr>
            <a:spLocks noGrp="1"/>
          </p:cNvSpPr>
          <p:nvPr>
            <p:ph idx="1"/>
          </p:nvPr>
        </p:nvSpPr>
        <p:spPr>
          <a:xfrm>
            <a:off x="457200" y="1200150"/>
            <a:ext cx="8229600" cy="3675856"/>
          </a:xfrm>
        </p:spPr>
        <p:txBody>
          <a:bodyPr>
            <a:normAutofit/>
          </a:bodyPr>
          <a:lstStyle/>
          <a:p>
            <a:r>
              <a:rPr lang="pl-PL" dirty="0" smtClean="0"/>
              <a:t>Fast SNorm16 Packing - Unpacking</a:t>
            </a:r>
            <a:endParaRPr lang="pl-PL" dirty="0"/>
          </a:p>
          <a:p>
            <a:endParaRPr lang="pl-PL" dirty="0" smtClean="0"/>
          </a:p>
        </p:txBody>
      </p:sp>
      <p:sp>
        <p:nvSpPr>
          <p:cNvPr id="4" name="TextBox 3"/>
          <p:cNvSpPr txBox="1"/>
          <p:nvPr/>
        </p:nvSpPr>
        <p:spPr>
          <a:xfrm>
            <a:off x="176102" y="1991771"/>
            <a:ext cx="8791796" cy="28931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400" dirty="0" smtClean="0">
                <a:latin typeface="Courier New" panose="02070309020205020404" pitchFamily="49" charset="0"/>
                <a:cs typeface="Courier New" panose="02070309020205020404" pitchFamily="49" charset="0"/>
              </a:rPr>
              <a:t>/</a:t>
            </a:r>
            <a:r>
              <a:rPr lang="pl-PL" sz="1400" dirty="0" smtClean="0">
                <a:latin typeface="Courier New" panose="02070309020205020404" pitchFamily="49" charset="0"/>
                <a:cs typeface="Courier New" panose="02070309020205020404" pitchFamily="49" charset="0"/>
              </a:rPr>
              <a:t>/ </a:t>
            </a:r>
            <a:r>
              <a:rPr lang="pl-PL" sz="1400" dirty="0">
                <a:latin typeface="Courier New" panose="02070309020205020404" pitchFamily="49" charset="0"/>
                <a:cs typeface="Courier New" panose="02070309020205020404" pitchFamily="49" charset="0"/>
              </a:rPr>
              <a:t>SNorm16 packing</a:t>
            </a:r>
          </a:p>
          <a:p>
            <a:r>
              <a:rPr lang="en-US" sz="1400" dirty="0" smtClean="0">
                <a:latin typeface="Courier New" panose="02070309020205020404" pitchFamily="49" charset="0"/>
                <a:cs typeface="Courier New" panose="02070309020205020404" pitchFamily="49" charset="0"/>
              </a:rPr>
              <a:t>uint</a:t>
            </a:r>
            <a:r>
              <a:rPr lang="en-US" sz="1400" dirty="0" smtClean="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PackSNorm2ToUInt(in float </a:t>
            </a:r>
            <a:r>
              <a:rPr lang="en-US" sz="1400" dirty="0">
                <a:latin typeface="Courier New" panose="02070309020205020404" pitchFamily="49" charset="0"/>
                <a:cs typeface="Courier New" panose="02070309020205020404" pitchFamily="49" charset="0"/>
              </a:rPr>
              <a:t>inX</a:t>
            </a:r>
            <a:r>
              <a:rPr lang="en-US" sz="1400" dirty="0">
                <a:latin typeface="Courier New" panose="02070309020205020404" pitchFamily="49" charset="0"/>
                <a:cs typeface="Courier New" panose="02070309020205020404" pitchFamily="49" charset="0"/>
              </a:rPr>
              <a:t>, in float </a:t>
            </a:r>
            <a:r>
              <a:rPr lang="en-US" sz="1400" dirty="0">
                <a:latin typeface="Courier New" panose="02070309020205020404" pitchFamily="49" charset="0"/>
                <a:cs typeface="Courier New" panose="02070309020205020404" pitchFamily="49" charset="0"/>
              </a:rPr>
              <a:t>inY</a:t>
            </a:r>
            <a:r>
              <a:rPr lang="en-US" sz="1400" dirty="0">
                <a:latin typeface="Courier New" panose="02070309020205020404" pitchFamily="49" charset="0"/>
                <a:cs typeface="Courier New" panose="02070309020205020404" pitchFamily="49" charset="0"/>
              </a:rPr>
              <a:t>)</a:t>
            </a:r>
          </a:p>
          <a:p>
            <a:r>
              <a:rPr lang="pl-PL" sz="1400" dirty="0">
                <a:latin typeface="Courier New" panose="02070309020205020404" pitchFamily="49" charset="0"/>
                <a:cs typeface="Courier New" panose="02070309020205020404" pitchFamily="49" charset="0"/>
              </a:rPr>
              <a:t>{</a:t>
            </a:r>
          </a:p>
          <a:p>
            <a:r>
              <a:rPr lang="pl-PL" sz="1400" dirty="0">
                <a:latin typeface="Courier New" panose="02070309020205020404" pitchFamily="49" charset="0"/>
                <a:cs typeface="Courier New" panose="02070309020205020404" pitchFamily="49" charset="0"/>
              </a:rPr>
              <a:t>    return (clamp(int(inX * 0x7fff), -int(0x7fff), 0x7fff) &amp; 0xffff) | </a:t>
            </a:r>
            <a:r>
              <a:rPr lang="en-US" sz="1400" dirty="0" smtClean="0">
                <a:latin typeface="Courier New" panose="02070309020205020404" pitchFamily="49" charset="0"/>
                <a:cs typeface="Courier New" panose="02070309020205020404" pitchFamily="49" charset="0"/>
              </a:rPr>
              <a:t>		   </a:t>
            </a:r>
            <a:r>
              <a:rPr lang="pl-PL" sz="1400" dirty="0" smtClean="0">
                <a:latin typeface="Courier New" panose="02070309020205020404" pitchFamily="49" charset="0"/>
                <a:cs typeface="Courier New" panose="02070309020205020404" pitchFamily="49" charset="0"/>
              </a:rPr>
              <a:t>clamp(int(inY </a:t>
            </a:r>
            <a:r>
              <a:rPr lang="pl-PL" sz="1400" dirty="0">
                <a:latin typeface="Courier New" panose="02070309020205020404" pitchFamily="49" charset="0"/>
                <a:cs typeface="Courier New" panose="02070309020205020404" pitchFamily="49" charset="0"/>
              </a:rPr>
              <a:t>* 0x7fff), -int(0x7fff), 0x7fff) &lt;&lt; 16);</a:t>
            </a:r>
          </a:p>
          <a:p>
            <a:r>
              <a:rPr lang="pl-PL" sz="1400" dirty="0">
                <a:latin typeface="Courier New" panose="02070309020205020404" pitchFamily="49" charset="0"/>
                <a:cs typeface="Courier New" panose="02070309020205020404" pitchFamily="49" charset="0"/>
              </a:rPr>
              <a:t>}</a:t>
            </a:r>
          </a:p>
          <a:p>
            <a:endParaRPr lang="pl-PL" sz="1400" dirty="0">
              <a:latin typeface="Courier New" panose="02070309020205020404" pitchFamily="49" charset="0"/>
              <a:cs typeface="Courier New" panose="02070309020205020404" pitchFamily="49" charset="0"/>
            </a:endParaRPr>
          </a:p>
          <a:p>
            <a:r>
              <a:rPr lang="pl-PL" sz="1400" dirty="0">
                <a:latin typeface="Courier New" panose="02070309020205020404" pitchFamily="49" charset="0"/>
                <a:cs typeface="Courier New" panose="02070309020205020404" pitchFamily="49" charset="0"/>
              </a:rPr>
              <a:t>float2 UnpackSNorm2FromUInt(in uint inPackedUInt)</a:t>
            </a:r>
          </a:p>
          <a:p>
            <a:r>
              <a:rPr lang="pl-PL" sz="1400" dirty="0">
                <a:latin typeface="Courier New" panose="02070309020205020404" pitchFamily="49" charset="0"/>
                <a:cs typeface="Courier New" panose="02070309020205020404" pitchFamily="49" charset="0"/>
              </a:rPr>
              <a:t>{</a:t>
            </a:r>
          </a:p>
          <a:p>
            <a:r>
              <a:rPr lang="pl-PL" sz="1400" dirty="0">
                <a:latin typeface="Courier New" panose="02070309020205020404" pitchFamily="49" charset="0"/>
                <a:cs typeface="Courier New" panose="02070309020205020404" pitchFamily="49" charset="0"/>
              </a:rPr>
              <a:t>    return float2</a:t>
            </a:r>
            <a:r>
              <a:rPr lang="pl-PL" sz="1400" dirty="0" smtClean="0">
                <a:latin typeface="Courier New" panose="02070309020205020404" pitchFamily="49" charset="0"/>
                <a:cs typeface="Courier New" panose="02070309020205020404" pitchFamily="49" charset="0"/>
              </a:rPr>
              <a:t>(</a:t>
            </a:r>
            <a:endParaRPr lang="en-US" sz="1400" dirty="0" smtClean="0">
              <a:latin typeface="Courier New" panose="02070309020205020404" pitchFamily="49" charset="0"/>
              <a:cs typeface="Courier New" panose="02070309020205020404" pitchFamily="49" charset="0"/>
            </a:endParaRPr>
          </a:p>
          <a:p>
            <a:r>
              <a:rPr lang="pl-PL" sz="1400" dirty="0" smtClean="0">
                <a:latin typeface="Courier New" panose="02070309020205020404" pitchFamily="49" charset="0"/>
                <a:cs typeface="Courier New" panose="02070309020205020404" pitchFamily="49" charset="0"/>
              </a:rPr>
              <a:t>BitFieldExtractSignExtend</a:t>
            </a:r>
            <a:r>
              <a:rPr lang="pl-PL" sz="1400" dirty="0">
                <a:latin typeface="Courier New" panose="02070309020205020404" pitchFamily="49" charset="0"/>
                <a:cs typeface="Courier New" panose="02070309020205020404" pitchFamily="49" charset="0"/>
              </a:rPr>
              <a:t>((int)inPackedUInt, uint(0</a:t>
            </a:r>
            <a:r>
              <a:rPr lang="pl-PL" sz="1400" dirty="0" smtClean="0">
                <a:latin typeface="Courier New" panose="02070309020205020404" pitchFamily="49" charset="0"/>
                <a:cs typeface="Courier New" panose="02070309020205020404" pitchFamily="49" charset="0"/>
              </a:rPr>
              <a:t>)</a:t>
            </a:r>
            <a:r>
              <a:rPr lang="en-US" sz="1400" dirty="0" smtClean="0">
                <a:latin typeface="Courier New" panose="02070309020205020404" pitchFamily="49" charset="0"/>
                <a:cs typeface="Courier New" panose="02070309020205020404" pitchFamily="49" charset="0"/>
              </a:rPr>
              <a:t> </a:t>
            </a:r>
            <a:r>
              <a:rPr lang="pl-PL" sz="1400" dirty="0" smtClean="0">
                <a:latin typeface="Courier New" panose="02070309020205020404" pitchFamily="49" charset="0"/>
                <a:cs typeface="Courier New" panose="02070309020205020404" pitchFamily="49" charset="0"/>
              </a:rPr>
              <a:t>, </a:t>
            </a:r>
            <a:r>
              <a:rPr lang="pl-PL" sz="1400" dirty="0">
                <a:latin typeface="Courier New" panose="02070309020205020404" pitchFamily="49" charset="0"/>
                <a:cs typeface="Courier New" panose="02070309020205020404" pitchFamily="49" charset="0"/>
              </a:rPr>
              <a:t>uint(16</a:t>
            </a:r>
            <a:r>
              <a:rPr lang="pl-PL" sz="1400" dirty="0" smtClean="0">
                <a:latin typeface="Courier New" panose="02070309020205020404" pitchFamily="49" charset="0"/>
                <a:cs typeface="Courier New" panose="02070309020205020404" pitchFamily="49" charset="0"/>
              </a:rPr>
              <a:t>))/float(0x7fff</a:t>
            </a:r>
            <a:r>
              <a:rPr lang="pl-PL" sz="1400" dirty="0">
                <a:latin typeface="Courier New" panose="02070309020205020404" pitchFamily="49" charset="0"/>
                <a:cs typeface="Courier New" panose="02070309020205020404" pitchFamily="49" charset="0"/>
              </a:rPr>
              <a:t>), BitFieldExtractSignExtend((int)inPackedUInt, uint(16), uint(16</a:t>
            </a:r>
            <a:r>
              <a:rPr lang="pl-PL" sz="1400" dirty="0" smtClean="0">
                <a:latin typeface="Courier New" panose="02070309020205020404" pitchFamily="49" charset="0"/>
                <a:cs typeface="Courier New" panose="02070309020205020404" pitchFamily="49" charset="0"/>
              </a:rPr>
              <a:t>))/</a:t>
            </a:r>
            <a:r>
              <a:rPr lang="en-US" sz="1400" dirty="0" smtClean="0">
                <a:latin typeface="Courier New" panose="02070309020205020404" pitchFamily="49" charset="0"/>
                <a:cs typeface="Courier New" panose="02070309020205020404" pitchFamily="49" charset="0"/>
              </a:rPr>
              <a:t>f</a:t>
            </a:r>
            <a:r>
              <a:rPr lang="pl-PL" sz="1400" dirty="0" smtClean="0">
                <a:latin typeface="Courier New" panose="02070309020205020404" pitchFamily="49" charset="0"/>
                <a:cs typeface="Courier New" panose="02070309020205020404" pitchFamily="49" charset="0"/>
              </a:rPr>
              <a:t>loat(0x7fff</a:t>
            </a:r>
            <a:r>
              <a:rPr lang="pl-PL" sz="1400" dirty="0">
                <a:latin typeface="Courier New" panose="02070309020205020404" pitchFamily="49" charset="0"/>
                <a:cs typeface="Courier New" panose="02070309020205020404" pitchFamily="49" charset="0"/>
              </a:rPr>
              <a:t>));</a:t>
            </a:r>
          </a:p>
          <a:p>
            <a:r>
              <a:rPr lang="pl-PL" sz="1400" dirty="0">
                <a:latin typeface="Courier New" panose="02070309020205020404" pitchFamily="49" charset="0"/>
                <a:cs typeface="Courier New" panose="02070309020205020404" pitchFamily="49" charset="0"/>
              </a:rPr>
              <a:t>}</a:t>
            </a:r>
            <a:endParaRPr lang="en-CA" sz="14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3637584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Special ALU OPs : </a:t>
            </a:r>
            <a:r>
              <a:rPr lang="pl-PL" dirty="0" smtClean="0"/>
              <a:t>Sampling Packed Data</a:t>
            </a:r>
            <a:endParaRPr lang="fr-CA" dirty="0"/>
          </a:p>
        </p:txBody>
      </p:sp>
      <p:sp>
        <p:nvSpPr>
          <p:cNvPr id="3" name="Content Placeholder 2"/>
          <p:cNvSpPr>
            <a:spLocks noGrp="1"/>
          </p:cNvSpPr>
          <p:nvPr>
            <p:ph idx="1"/>
          </p:nvPr>
        </p:nvSpPr>
        <p:spPr/>
        <p:txBody>
          <a:bodyPr>
            <a:normAutofit lnSpcReduction="10000"/>
          </a:bodyPr>
          <a:lstStyle/>
          <a:p>
            <a:r>
              <a:rPr lang="pl-PL" dirty="0" smtClean="0"/>
              <a:t>Pack data into ‚fat’ format</a:t>
            </a:r>
          </a:p>
          <a:p>
            <a:r>
              <a:rPr lang="pl-PL" dirty="0" smtClean="0"/>
              <a:t>Sample with GATHER</a:t>
            </a:r>
          </a:p>
          <a:p>
            <a:endParaRPr lang="pl-PL" dirty="0"/>
          </a:p>
          <a:p>
            <a:r>
              <a:rPr lang="pl-PL" dirty="0" smtClean="0"/>
              <a:t>Example : Bilateral Filter</a:t>
            </a:r>
          </a:p>
          <a:p>
            <a:r>
              <a:rPr lang="pl-PL" dirty="0" smtClean="0"/>
              <a:t>Pack all into UINT32</a:t>
            </a:r>
          </a:p>
          <a:p>
            <a:pPr lvl="1"/>
            <a:r>
              <a:rPr lang="pl-PL" dirty="0" smtClean="0"/>
              <a:t>8 bit DATA</a:t>
            </a:r>
          </a:p>
          <a:p>
            <a:pPr lvl="1"/>
            <a:r>
              <a:rPr lang="pl-PL" dirty="0" smtClean="0"/>
              <a:t>16 bit Depth</a:t>
            </a:r>
          </a:p>
          <a:p>
            <a:pPr lvl="1"/>
            <a:r>
              <a:rPr lang="pl-PL" dirty="0" smtClean="0"/>
              <a:t>8 bit Normal </a:t>
            </a:r>
          </a:p>
          <a:p>
            <a:pPr lvl="2"/>
            <a:r>
              <a:rPr lang="pl-PL" dirty="0" smtClean="0"/>
              <a:t>as 4bit SNORM</a:t>
            </a:r>
          </a:p>
          <a:p>
            <a:r>
              <a:rPr lang="pl-PL" dirty="0" smtClean="0"/>
              <a:t>1 Gather : </a:t>
            </a:r>
          </a:p>
          <a:p>
            <a:pPr lvl="1"/>
            <a:r>
              <a:rPr lang="pl-PL" dirty="0" smtClean="0"/>
              <a:t>4 x data</a:t>
            </a:r>
          </a:p>
          <a:p>
            <a:pPr lvl="1"/>
            <a:r>
              <a:rPr lang="pl-PL" dirty="0" smtClean="0"/>
              <a:t>4 x depth</a:t>
            </a:r>
          </a:p>
          <a:p>
            <a:pPr lvl="1"/>
            <a:r>
              <a:rPr lang="pl-PL" dirty="0" smtClean="0"/>
              <a:t>4 x normal</a:t>
            </a:r>
          </a:p>
          <a:p>
            <a:endParaRPr lang="pl-PL" dirty="0"/>
          </a:p>
          <a:p>
            <a:endParaRPr lang="en-CA" dirty="0"/>
          </a:p>
          <a:p>
            <a:endParaRPr lang="en-CA" dirty="0"/>
          </a:p>
          <a:p>
            <a:endParaRPr lang="pl-PL"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2020" y="1200662"/>
            <a:ext cx="5951980" cy="3347989"/>
          </a:xfrm>
          <a:prstGeom prst="rect">
            <a:avLst/>
          </a:prstGeom>
        </p:spPr>
      </p:pic>
    </p:spTree>
    <p:extLst>
      <p:ext uri="{BB962C8B-B14F-4D97-AF65-F5344CB8AC3E}">
        <p14:creationId xmlns:p14="http://schemas.microsoft.com/office/powerpoint/2010/main" val="16119743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Special ALU OPs : Packing</a:t>
            </a:r>
            <a:endParaRPr lang="fr-CA" dirty="0"/>
          </a:p>
        </p:txBody>
      </p:sp>
      <p:sp>
        <p:nvSpPr>
          <p:cNvPr id="3" name="Content Placeholder 2"/>
          <p:cNvSpPr>
            <a:spLocks noGrp="1"/>
          </p:cNvSpPr>
          <p:nvPr>
            <p:ph idx="1"/>
          </p:nvPr>
        </p:nvSpPr>
        <p:spPr/>
        <p:txBody>
          <a:bodyPr>
            <a:normAutofit/>
          </a:bodyPr>
          <a:lstStyle/>
          <a:p>
            <a:r>
              <a:rPr lang="en-CA" dirty="0"/>
              <a:t>Use </a:t>
            </a:r>
            <a:r>
              <a:rPr lang="en-CA" dirty="0"/>
              <a:t>Bitfields</a:t>
            </a:r>
            <a:r>
              <a:rPr lang="en-CA" dirty="0"/>
              <a:t> to reduce register pressure with lifetime </a:t>
            </a:r>
            <a:r>
              <a:rPr lang="en-CA" dirty="0"/>
              <a:t>bool</a:t>
            </a:r>
            <a:r>
              <a:rPr lang="en-CA" dirty="0"/>
              <a:t> flags</a:t>
            </a:r>
          </a:p>
          <a:p>
            <a:pPr lvl="1"/>
            <a:r>
              <a:rPr lang="en-CA" dirty="0"/>
              <a:t>Countbits</a:t>
            </a:r>
            <a:r>
              <a:rPr lang="en-CA" dirty="0"/>
              <a:t>()</a:t>
            </a:r>
          </a:p>
          <a:p>
            <a:pPr lvl="1"/>
            <a:r>
              <a:rPr lang="en-CA" dirty="0"/>
              <a:t>Firstbithigh</a:t>
            </a:r>
            <a:r>
              <a:rPr lang="en-CA" dirty="0" smtClean="0"/>
              <a:t>()</a:t>
            </a:r>
            <a:endParaRPr lang="en-CA" dirty="0"/>
          </a:p>
          <a:p>
            <a:pPr lvl="1"/>
            <a:r>
              <a:rPr lang="en-CA" dirty="0" smtClean="0"/>
              <a:t>Firstbitlo</a:t>
            </a:r>
            <a:r>
              <a:rPr lang="pl-PL" dirty="0" smtClean="0"/>
              <a:t>w</a:t>
            </a:r>
            <a:r>
              <a:rPr lang="en-CA" dirty="0" smtClean="0"/>
              <a:t>()</a:t>
            </a:r>
            <a:endParaRPr lang="en-CA" dirty="0"/>
          </a:p>
          <a:p>
            <a:endParaRPr lang="en-CA" dirty="0"/>
          </a:p>
          <a:p>
            <a:endParaRPr lang="pl-PL" dirty="0"/>
          </a:p>
        </p:txBody>
      </p:sp>
      <p:sp>
        <p:nvSpPr>
          <p:cNvPr id="4" name="TextBox 3"/>
          <p:cNvSpPr txBox="1"/>
          <p:nvPr/>
        </p:nvSpPr>
        <p:spPr>
          <a:xfrm>
            <a:off x="176102" y="2931790"/>
            <a:ext cx="8791796"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nSpc>
                <a:spcPct val="100000"/>
              </a:lnSpc>
            </a:pPr>
            <a:r>
              <a:rPr lang="pl-PL" dirty="0" smtClean="0">
                <a:solidFill>
                  <a:schemeClr val="tx1"/>
                </a:solidFill>
                <a:latin typeface="Courier New" panose="02070309020205020404" pitchFamily="49" charset="0"/>
                <a:cs typeface="Courier New" panose="02070309020205020404" pitchFamily="49" charset="0"/>
              </a:rPr>
              <a:t>uint FastLog2(uint inX)</a:t>
            </a:r>
          </a:p>
          <a:p>
            <a:pPr>
              <a:lnSpc>
                <a:spcPct val="100000"/>
              </a:lnSpc>
            </a:pPr>
            <a:r>
              <a:rPr lang="pl-PL" dirty="0" smtClean="0">
                <a:solidFill>
                  <a:schemeClr val="tx1"/>
                </a:solidFill>
                <a:latin typeface="Courier New" panose="02070309020205020404" pitchFamily="49" charset="0"/>
                <a:cs typeface="Courier New" panose="02070309020205020404" pitchFamily="49" charset="0"/>
              </a:rPr>
              <a:t>{</a:t>
            </a:r>
          </a:p>
          <a:p>
            <a:pPr>
              <a:lnSpc>
                <a:spcPct val="100000"/>
              </a:lnSpc>
            </a:pPr>
            <a:r>
              <a:rPr lang="pl-PL" dirty="0">
                <a:solidFill>
                  <a:schemeClr val="tx1"/>
                </a:solidFill>
                <a:latin typeface="Courier New" panose="02070309020205020404" pitchFamily="49" charset="0"/>
                <a:cs typeface="Courier New" panose="02070309020205020404" pitchFamily="49" charset="0"/>
              </a:rPr>
              <a:t> </a:t>
            </a:r>
            <a:r>
              <a:rPr lang="pl-PL" dirty="0" smtClean="0">
                <a:solidFill>
                  <a:schemeClr val="tx1"/>
                </a:solidFill>
                <a:latin typeface="Courier New" panose="02070309020205020404" pitchFamily="49" charset="0"/>
                <a:cs typeface="Courier New" panose="02070309020205020404" pitchFamily="49" charset="0"/>
              </a:rPr>
              <a:t>   return firstbithigh(inX) – 1;</a:t>
            </a:r>
            <a:endParaRPr lang="pl-PL" dirty="0">
              <a:solidFill>
                <a:schemeClr val="tx1"/>
              </a:solidFill>
              <a:latin typeface="Courier New" panose="02070309020205020404" pitchFamily="49" charset="0"/>
              <a:cs typeface="Courier New" panose="02070309020205020404" pitchFamily="49" charset="0"/>
            </a:endParaRPr>
          </a:p>
          <a:p>
            <a:pPr>
              <a:lnSpc>
                <a:spcPct val="100000"/>
              </a:lnSpc>
            </a:pPr>
            <a:r>
              <a:rPr lang="pl-PL" dirty="0" smtClean="0">
                <a:solidFill>
                  <a:schemeClr val="tx1"/>
                </a:solidFill>
                <a:latin typeface="Courier New" panose="02070309020205020404" pitchFamily="49" charset="0"/>
                <a:cs typeface="Courier New" panose="02070309020205020404" pitchFamily="49" charset="0"/>
              </a:rPr>
              <a:t>}</a:t>
            </a:r>
            <a:endParaRPr lang="en-US" dirty="0">
              <a:solidFill>
                <a:schemeClr val="tx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5691157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Special ALU OPs : </a:t>
            </a:r>
            <a:r>
              <a:rPr lang="pl-PL" dirty="0" smtClean="0"/>
              <a:t>BFE</a:t>
            </a:r>
            <a:r>
              <a:rPr lang="en-CA" dirty="0" smtClean="0"/>
              <a:t> –</a:t>
            </a:r>
            <a:r>
              <a:rPr lang="pl-PL" dirty="0" smtClean="0"/>
              <a:t> boolean </a:t>
            </a:r>
            <a:r>
              <a:rPr lang="en-CA" dirty="0" smtClean="0"/>
              <a:t>ops</a:t>
            </a:r>
            <a:endParaRPr lang="fr-CA" dirty="0"/>
          </a:p>
        </p:txBody>
      </p:sp>
      <p:sp>
        <p:nvSpPr>
          <p:cNvPr id="5" name="TextBox 4"/>
          <p:cNvSpPr txBox="1"/>
          <p:nvPr/>
        </p:nvSpPr>
        <p:spPr>
          <a:xfrm>
            <a:off x="403882" y="771550"/>
            <a:ext cx="8284330" cy="418576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nSpc>
                <a:spcPct val="100000"/>
              </a:lnSpc>
            </a:pPr>
            <a:r>
              <a:rPr lang="pl-PL" sz="1400" dirty="0">
                <a:solidFill>
                  <a:schemeClr val="tx1"/>
                </a:solidFill>
                <a:latin typeface="Courier New" panose="02070309020205020404" pitchFamily="49" charset="0"/>
                <a:cs typeface="Courier New" panose="02070309020205020404" pitchFamily="49" charset="0"/>
              </a:rPr>
              <a:t>// </a:t>
            </a:r>
            <a:r>
              <a:rPr lang="en-CA" sz="1400" dirty="0">
                <a:solidFill>
                  <a:schemeClr val="tx1"/>
                </a:solidFill>
                <a:latin typeface="Courier New" panose="02070309020205020404" pitchFamily="49" charset="0"/>
                <a:cs typeface="Courier New" panose="02070309020205020404" pitchFamily="49" charset="0"/>
              </a:rPr>
              <a:t>Software </a:t>
            </a:r>
            <a:r>
              <a:rPr lang="pl-PL" sz="1400" dirty="0">
                <a:solidFill>
                  <a:schemeClr val="tx1"/>
                </a:solidFill>
                <a:latin typeface="Courier New" panose="02070309020205020404" pitchFamily="49" charset="0"/>
                <a:cs typeface="Courier New" panose="02070309020205020404" pitchFamily="49" charset="0"/>
              </a:rPr>
              <a:t>Triangle Frustum (near plane) clipping</a:t>
            </a:r>
          </a:p>
          <a:p>
            <a:pPr>
              <a:lnSpc>
                <a:spcPct val="100000"/>
              </a:lnSpc>
            </a:pPr>
            <a:r>
              <a:rPr lang="pl-PL" sz="1400" dirty="0">
                <a:solidFill>
                  <a:schemeClr val="tx1"/>
                </a:solidFill>
                <a:latin typeface="Courier New" panose="02070309020205020404" pitchFamily="49" charset="0"/>
                <a:cs typeface="Courier New" panose="02070309020205020404" pitchFamily="49" charset="0"/>
              </a:rPr>
              <a:t>// Vertex Sorting</a:t>
            </a:r>
            <a:r>
              <a:rPr lang="en-CA" sz="1400" dirty="0">
                <a:solidFill>
                  <a:schemeClr val="tx1"/>
                </a:solidFill>
                <a:latin typeface="Courier New" panose="02070309020205020404" pitchFamily="49" charset="0"/>
                <a:cs typeface="Courier New" panose="02070309020205020404" pitchFamily="49" charset="0"/>
              </a:rPr>
              <a:t> before line equations</a:t>
            </a:r>
            <a:endParaRPr lang="pl-PL" sz="1400" dirty="0">
              <a:solidFill>
                <a:schemeClr val="tx1"/>
              </a:solidFill>
              <a:latin typeface="Courier New" panose="02070309020205020404" pitchFamily="49" charset="0"/>
              <a:cs typeface="Courier New" panose="02070309020205020404" pitchFamily="49" charset="0"/>
            </a:endParaRPr>
          </a:p>
          <a:p>
            <a:pPr>
              <a:lnSpc>
                <a:spcPct val="100000"/>
              </a:lnSpc>
            </a:pPr>
            <a:r>
              <a:rPr lang="en-US" sz="1400" dirty="0" smtClean="0">
                <a:solidFill>
                  <a:schemeClr val="tx1"/>
                </a:solidFill>
                <a:latin typeface="Courier New" panose="02070309020205020404" pitchFamily="49" charset="0"/>
                <a:cs typeface="Courier New" panose="02070309020205020404" pitchFamily="49" charset="0"/>
              </a:rPr>
              <a:t>float </a:t>
            </a:r>
            <a:r>
              <a:rPr lang="en-US" sz="1400" dirty="0">
                <a:solidFill>
                  <a:schemeClr val="tx1"/>
                </a:solidFill>
                <a:latin typeface="Courier New" panose="02070309020205020404" pitchFamily="49" charset="0"/>
                <a:cs typeface="Courier New" panose="02070309020205020404" pitchFamily="49" charset="0"/>
              </a:rPr>
              <a:t>v0 = b[0]; float v1 = b[1]; float v2 = b[2];</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if(b[0] &gt; </a:t>
            </a:r>
            <a:r>
              <a:rPr lang="en-US" sz="1400" dirty="0">
                <a:solidFill>
                  <a:schemeClr val="tx1"/>
                </a:solidFill>
                <a:latin typeface="Courier New" panose="02070309020205020404" pitchFamily="49" charset="0"/>
                <a:cs typeface="Courier New" panose="02070309020205020404" pitchFamily="49" charset="0"/>
              </a:rPr>
              <a:t>near_z</a:t>
            </a:r>
            <a:r>
              <a:rPr lang="en-US" sz="1400" dirty="0">
                <a:solidFill>
                  <a:schemeClr val="tx1"/>
                </a:solidFill>
                <a:latin typeface="Courier New" panose="02070309020205020404" pitchFamily="49" charset="0"/>
                <a:cs typeface="Courier New" panose="02070309020205020404" pitchFamily="49" charset="0"/>
              </a:rPr>
              <a:t> || b[1] &gt; </a:t>
            </a:r>
            <a:r>
              <a:rPr lang="en-US" sz="1400" dirty="0">
                <a:solidFill>
                  <a:schemeClr val="tx1"/>
                </a:solidFill>
                <a:latin typeface="Courier New" panose="02070309020205020404" pitchFamily="49" charset="0"/>
                <a:cs typeface="Courier New" panose="02070309020205020404" pitchFamily="49" charset="0"/>
              </a:rPr>
              <a:t>near_z</a:t>
            </a:r>
            <a:r>
              <a:rPr lang="en-US" sz="1400" dirty="0">
                <a:solidFill>
                  <a:schemeClr val="tx1"/>
                </a:solidFill>
                <a:latin typeface="Courier New" panose="02070309020205020404" pitchFamily="49" charset="0"/>
                <a:cs typeface="Courier New" panose="02070309020205020404" pitchFamily="49" charset="0"/>
              </a:rPr>
              <a:t> || b[2] &gt; </a:t>
            </a:r>
            <a:r>
              <a:rPr lang="en-US" sz="1400" dirty="0">
                <a:solidFill>
                  <a:schemeClr val="tx1"/>
                </a:solidFill>
                <a:latin typeface="Courier New" panose="02070309020205020404" pitchFamily="49" charset="0"/>
                <a:cs typeface="Courier New" panose="02070309020205020404" pitchFamily="49" charset="0"/>
              </a:rPr>
              <a:t>near_z</a:t>
            </a:r>
            <a:r>
              <a:rPr lang="en-US" sz="1400" dirty="0">
                <a:solidFill>
                  <a:schemeClr val="tx1"/>
                </a:solidFill>
                <a:latin typeface="Courier New" panose="02070309020205020404" pitchFamily="49" charset="0"/>
                <a:cs typeface="Courier New" panose="02070309020205020404" pitchFamily="49" charset="0"/>
              </a:rPr>
              <a:t>)</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    if(b[1] &gt; </a:t>
            </a:r>
            <a:r>
              <a:rPr lang="en-US" sz="1400" dirty="0">
                <a:solidFill>
                  <a:schemeClr val="tx1"/>
                </a:solidFill>
                <a:latin typeface="Courier New" panose="02070309020205020404" pitchFamily="49" charset="0"/>
                <a:cs typeface="Courier New" panose="02070309020205020404" pitchFamily="49" charset="0"/>
              </a:rPr>
              <a:t>near_z</a:t>
            </a:r>
            <a:r>
              <a:rPr lang="en-US" sz="1400" dirty="0">
                <a:solidFill>
                  <a:schemeClr val="tx1"/>
                </a:solidFill>
                <a:latin typeface="Courier New" panose="02070309020205020404" pitchFamily="49" charset="0"/>
                <a:cs typeface="Courier New" panose="02070309020205020404" pitchFamily="49" charset="0"/>
              </a:rPr>
              <a:t>)    { v0 = t[1]; v1 = t[2]; v2 = t[0]; }</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    if(b[2] &gt; </a:t>
            </a:r>
            <a:r>
              <a:rPr lang="en-US" sz="1400" dirty="0">
                <a:solidFill>
                  <a:schemeClr val="tx1"/>
                </a:solidFill>
                <a:latin typeface="Courier New" panose="02070309020205020404" pitchFamily="49" charset="0"/>
                <a:cs typeface="Courier New" panose="02070309020205020404" pitchFamily="49" charset="0"/>
              </a:rPr>
              <a:t>near_z</a:t>
            </a:r>
            <a:r>
              <a:rPr lang="en-US" sz="1400" dirty="0">
                <a:solidFill>
                  <a:schemeClr val="tx1"/>
                </a:solidFill>
                <a:latin typeface="Courier New" panose="02070309020205020404" pitchFamily="49" charset="0"/>
                <a:cs typeface="Courier New" panose="02070309020205020404" pitchFamily="49" charset="0"/>
              </a:rPr>
              <a:t>)    { v0 = t[2]; v1 = t[0]; v2 = t[1]; }</a:t>
            </a:r>
          </a:p>
          <a:p>
            <a:pPr>
              <a:lnSpc>
                <a:spcPct val="100000"/>
              </a:lnSpc>
            </a:pPr>
            <a:r>
              <a:rPr lang="en-US" sz="1400" dirty="0" smtClean="0">
                <a:solidFill>
                  <a:schemeClr val="tx1"/>
                </a:solidFill>
                <a:latin typeface="Courier New" panose="02070309020205020404" pitchFamily="49" charset="0"/>
                <a:cs typeface="Courier New" panose="02070309020205020404" pitchFamily="49" charset="0"/>
              </a:rPr>
              <a:t>}</a:t>
            </a:r>
            <a:endParaRPr lang="en-US" sz="1400" dirty="0">
              <a:solidFill>
                <a:schemeClr val="tx1"/>
              </a:solidFill>
              <a:latin typeface="Courier New" panose="02070309020205020404" pitchFamily="49" charset="0"/>
              <a:cs typeface="Courier New" panose="02070309020205020404" pitchFamily="49" charset="0"/>
            </a:endParaRPr>
          </a:p>
          <a:p>
            <a:pPr>
              <a:lnSpc>
                <a:spcPct val="100000"/>
              </a:lnSpc>
            </a:pPr>
            <a:r>
              <a:rPr lang="en-US" sz="1400" dirty="0">
                <a:solidFill>
                  <a:schemeClr val="tx1"/>
                </a:solidFill>
                <a:latin typeface="Courier New" panose="02070309020205020404" pitchFamily="49" charset="0"/>
                <a:cs typeface="Courier New" panose="02070309020205020404" pitchFamily="49" charset="0"/>
              </a:rPr>
              <a:t>if(</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(b[0] &gt; </a:t>
            </a:r>
            <a:r>
              <a:rPr lang="en-US" sz="1400" dirty="0">
                <a:solidFill>
                  <a:schemeClr val="tx1"/>
                </a:solidFill>
                <a:latin typeface="Courier New" panose="02070309020205020404" pitchFamily="49" charset="0"/>
                <a:cs typeface="Courier New" panose="02070309020205020404" pitchFamily="49" charset="0"/>
              </a:rPr>
              <a:t>near_z</a:t>
            </a:r>
            <a:r>
              <a:rPr lang="en-US" sz="1400" dirty="0">
                <a:solidFill>
                  <a:schemeClr val="tx1"/>
                </a:solidFill>
                <a:latin typeface="Courier New" panose="02070309020205020404" pitchFamily="49" charset="0"/>
                <a:cs typeface="Courier New" panose="02070309020205020404" pitchFamily="49" charset="0"/>
              </a:rPr>
              <a:t> &amp;&amp; b[1] &gt; </a:t>
            </a:r>
            <a:r>
              <a:rPr lang="en-US" sz="1400" dirty="0">
                <a:solidFill>
                  <a:schemeClr val="tx1"/>
                </a:solidFill>
                <a:latin typeface="Courier New" panose="02070309020205020404" pitchFamily="49" charset="0"/>
                <a:cs typeface="Courier New" panose="02070309020205020404" pitchFamily="49" charset="0"/>
              </a:rPr>
              <a:t>near_z</a:t>
            </a:r>
            <a:r>
              <a:rPr lang="en-US" sz="1400" dirty="0">
                <a:solidFill>
                  <a:schemeClr val="tx1"/>
                </a:solidFill>
                <a:latin typeface="Courier New" panose="02070309020205020404" pitchFamily="49" charset="0"/>
                <a:cs typeface="Courier New" panose="02070309020205020404" pitchFamily="49" charset="0"/>
              </a:rPr>
              <a:t>) ||</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(b[0] &gt; </a:t>
            </a:r>
            <a:r>
              <a:rPr lang="en-US" sz="1400" dirty="0">
                <a:solidFill>
                  <a:schemeClr val="tx1"/>
                </a:solidFill>
                <a:latin typeface="Courier New" panose="02070309020205020404" pitchFamily="49" charset="0"/>
                <a:cs typeface="Courier New" panose="02070309020205020404" pitchFamily="49" charset="0"/>
              </a:rPr>
              <a:t>near_z</a:t>
            </a:r>
            <a:r>
              <a:rPr lang="en-US" sz="1400" dirty="0">
                <a:solidFill>
                  <a:schemeClr val="tx1"/>
                </a:solidFill>
                <a:latin typeface="Courier New" panose="02070309020205020404" pitchFamily="49" charset="0"/>
                <a:cs typeface="Courier New" panose="02070309020205020404" pitchFamily="49" charset="0"/>
              </a:rPr>
              <a:t> &amp;&amp; b[2] &gt; </a:t>
            </a:r>
            <a:r>
              <a:rPr lang="en-US" sz="1400" dirty="0">
                <a:solidFill>
                  <a:schemeClr val="tx1"/>
                </a:solidFill>
                <a:latin typeface="Courier New" panose="02070309020205020404" pitchFamily="49" charset="0"/>
                <a:cs typeface="Courier New" panose="02070309020205020404" pitchFamily="49" charset="0"/>
              </a:rPr>
              <a:t>near_z</a:t>
            </a:r>
            <a:r>
              <a:rPr lang="en-US" sz="1400" dirty="0">
                <a:solidFill>
                  <a:schemeClr val="tx1"/>
                </a:solidFill>
                <a:latin typeface="Courier New" panose="02070309020205020404" pitchFamily="49" charset="0"/>
                <a:cs typeface="Courier New" panose="02070309020205020404" pitchFamily="49" charset="0"/>
              </a:rPr>
              <a:t>) ||</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(b[1] &gt; </a:t>
            </a:r>
            <a:r>
              <a:rPr lang="en-US" sz="1400" dirty="0">
                <a:solidFill>
                  <a:schemeClr val="tx1"/>
                </a:solidFill>
                <a:latin typeface="Courier New" panose="02070309020205020404" pitchFamily="49" charset="0"/>
                <a:cs typeface="Courier New" panose="02070309020205020404" pitchFamily="49" charset="0"/>
              </a:rPr>
              <a:t>near_z</a:t>
            </a:r>
            <a:r>
              <a:rPr lang="en-US" sz="1400" dirty="0">
                <a:solidFill>
                  <a:schemeClr val="tx1"/>
                </a:solidFill>
                <a:latin typeface="Courier New" panose="02070309020205020404" pitchFamily="49" charset="0"/>
                <a:cs typeface="Courier New" panose="02070309020205020404" pitchFamily="49" charset="0"/>
              </a:rPr>
              <a:t> &amp;&amp; b[2] &gt; </a:t>
            </a:r>
            <a:r>
              <a:rPr lang="en-US" sz="1400" dirty="0">
                <a:solidFill>
                  <a:schemeClr val="tx1"/>
                </a:solidFill>
                <a:latin typeface="Courier New" panose="02070309020205020404" pitchFamily="49" charset="0"/>
                <a:cs typeface="Courier New" panose="02070309020205020404" pitchFamily="49" charset="0"/>
              </a:rPr>
              <a:t>near_z</a:t>
            </a:r>
            <a:r>
              <a:rPr lang="en-US" sz="1400" dirty="0">
                <a:solidFill>
                  <a:schemeClr val="tx1"/>
                </a:solidFill>
                <a:latin typeface="Courier New" panose="02070309020205020404" pitchFamily="49" charset="0"/>
                <a:cs typeface="Courier New" panose="02070309020205020404" pitchFamily="49" charset="0"/>
              </a:rPr>
              <a:t>)</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    if(!(b[0] &gt; </a:t>
            </a:r>
            <a:r>
              <a:rPr lang="en-US" sz="1400" dirty="0">
                <a:solidFill>
                  <a:schemeClr val="tx1"/>
                </a:solidFill>
                <a:latin typeface="Courier New" panose="02070309020205020404" pitchFamily="49" charset="0"/>
                <a:cs typeface="Courier New" panose="02070309020205020404" pitchFamily="49" charset="0"/>
              </a:rPr>
              <a:t>near_z</a:t>
            </a:r>
            <a:r>
              <a:rPr lang="en-US" sz="1400" dirty="0">
                <a:solidFill>
                  <a:schemeClr val="tx1"/>
                </a:solidFill>
                <a:latin typeface="Courier New" panose="02070309020205020404" pitchFamily="49" charset="0"/>
                <a:cs typeface="Courier New" panose="02070309020205020404" pitchFamily="49" charset="0"/>
              </a:rPr>
              <a:t>)) { v0 = t[1]; v1 = t[2]; v2 = t[0]; }</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    if(!(b[1] &gt; </a:t>
            </a:r>
            <a:r>
              <a:rPr lang="en-US" sz="1400" dirty="0">
                <a:solidFill>
                  <a:schemeClr val="tx1"/>
                </a:solidFill>
                <a:latin typeface="Courier New" panose="02070309020205020404" pitchFamily="49" charset="0"/>
                <a:cs typeface="Courier New" panose="02070309020205020404" pitchFamily="49" charset="0"/>
              </a:rPr>
              <a:t>near_z</a:t>
            </a:r>
            <a:r>
              <a:rPr lang="en-US" sz="1400" dirty="0">
                <a:solidFill>
                  <a:schemeClr val="tx1"/>
                </a:solidFill>
                <a:latin typeface="Courier New" panose="02070309020205020404" pitchFamily="49" charset="0"/>
                <a:cs typeface="Courier New" panose="02070309020205020404" pitchFamily="49" charset="0"/>
              </a:rPr>
              <a:t>)) { v0 = t[2]; v1 = t[0]; v2 = t[1]; }</a:t>
            </a:r>
          </a:p>
          <a:p>
            <a:pPr>
              <a:lnSpc>
                <a:spcPct val="100000"/>
              </a:lnSpc>
            </a:pPr>
            <a:r>
              <a:rPr lang="en-US" sz="1400" dirty="0" smtClean="0">
                <a:solidFill>
                  <a:schemeClr val="tx1"/>
                </a:solidFill>
                <a:latin typeface="Courier New" panose="02070309020205020404" pitchFamily="49" charset="0"/>
                <a:cs typeface="Courier New" panose="02070309020205020404" pitchFamily="49" charset="0"/>
              </a:rPr>
              <a:t>}</a:t>
            </a:r>
          </a:p>
          <a:p>
            <a:pPr>
              <a:lnSpc>
                <a:spcPct val="100000"/>
              </a:lnSpc>
            </a:pPr>
            <a:endParaRPr lang="en-US" sz="1400" dirty="0">
              <a:solidFill>
                <a:schemeClr val="tx1"/>
              </a:solidFill>
              <a:latin typeface="Courier New" panose="02070309020205020404" pitchFamily="49" charset="0"/>
              <a:cs typeface="Courier New" panose="02070309020205020404" pitchFamily="49" charset="0"/>
            </a:endParaRPr>
          </a:p>
          <a:p>
            <a:pPr>
              <a:lnSpc>
                <a:spcPct val="100000"/>
              </a:lnSpc>
            </a:pPr>
            <a:r>
              <a:rPr lang="en-US" sz="1400" dirty="0" smtClean="0">
                <a:solidFill>
                  <a:schemeClr val="tx1"/>
                </a:solidFill>
                <a:latin typeface="Courier New" panose="02070309020205020404" pitchFamily="49" charset="0"/>
                <a:cs typeface="Courier New" panose="02070309020205020404" pitchFamily="49" charset="0"/>
              </a:rPr>
              <a:t>// Compiles to : 42 ALU @ Full Rate + 4 BRANCH</a:t>
            </a:r>
            <a:r>
              <a:rPr lang="pl-PL" sz="1400" dirty="0" smtClean="0">
                <a:solidFill>
                  <a:schemeClr val="tx1"/>
                </a:solidFill>
                <a:latin typeface="Courier New" panose="02070309020205020404" pitchFamily="49" charset="0"/>
                <a:cs typeface="Courier New" panose="02070309020205020404" pitchFamily="49" charset="0"/>
              </a:rPr>
              <a:t> @ (&gt;= 16 FR)</a:t>
            </a:r>
            <a:endParaRPr lang="en-US" sz="1400" dirty="0" smtClean="0">
              <a:solidFill>
                <a:schemeClr val="tx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9813241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Special ALU OPs : </a:t>
            </a:r>
            <a:r>
              <a:rPr lang="pl-PL" dirty="0" smtClean="0"/>
              <a:t>BFE</a:t>
            </a:r>
            <a:r>
              <a:rPr lang="en-CA" dirty="0" smtClean="0"/>
              <a:t> –</a:t>
            </a:r>
            <a:r>
              <a:rPr lang="pl-PL" dirty="0"/>
              <a:t> boolean </a:t>
            </a:r>
            <a:r>
              <a:rPr lang="en-CA" dirty="0" smtClean="0"/>
              <a:t>ops optimized</a:t>
            </a:r>
            <a:endParaRPr lang="fr-CA" dirty="0"/>
          </a:p>
        </p:txBody>
      </p:sp>
      <p:sp>
        <p:nvSpPr>
          <p:cNvPr id="4" name="TextBox 3"/>
          <p:cNvSpPr txBox="1"/>
          <p:nvPr/>
        </p:nvSpPr>
        <p:spPr>
          <a:xfrm>
            <a:off x="403882" y="1131590"/>
            <a:ext cx="8284330" cy="375487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nSpc>
                <a:spcPct val="100000"/>
              </a:lnSpc>
            </a:pPr>
            <a:r>
              <a:rPr lang="pl-PL" sz="1400" dirty="0">
                <a:solidFill>
                  <a:schemeClr val="tx1"/>
                </a:solidFill>
                <a:latin typeface="Courier New" panose="02070309020205020404" pitchFamily="49" charset="0"/>
                <a:cs typeface="Courier New" panose="02070309020205020404" pitchFamily="49" charset="0"/>
              </a:rPr>
              <a:t>// </a:t>
            </a:r>
            <a:r>
              <a:rPr lang="en-CA" sz="1400" dirty="0" smtClean="0">
                <a:solidFill>
                  <a:schemeClr val="tx1"/>
                </a:solidFill>
                <a:latin typeface="Courier New" panose="02070309020205020404" pitchFamily="49" charset="0"/>
                <a:cs typeface="Courier New" panose="02070309020205020404" pitchFamily="49" charset="0"/>
              </a:rPr>
              <a:t>Software </a:t>
            </a:r>
            <a:r>
              <a:rPr lang="pl-PL" sz="1400" dirty="0" smtClean="0">
                <a:solidFill>
                  <a:schemeClr val="tx1"/>
                </a:solidFill>
                <a:latin typeface="Courier New" panose="02070309020205020404" pitchFamily="49" charset="0"/>
                <a:cs typeface="Courier New" panose="02070309020205020404" pitchFamily="49" charset="0"/>
              </a:rPr>
              <a:t>Triangle </a:t>
            </a:r>
            <a:r>
              <a:rPr lang="pl-PL" sz="1400" dirty="0">
                <a:solidFill>
                  <a:schemeClr val="tx1"/>
                </a:solidFill>
                <a:latin typeface="Courier New" panose="02070309020205020404" pitchFamily="49" charset="0"/>
                <a:cs typeface="Courier New" panose="02070309020205020404" pitchFamily="49" charset="0"/>
              </a:rPr>
              <a:t>Frustum (near plane) clipping</a:t>
            </a:r>
          </a:p>
          <a:p>
            <a:pPr>
              <a:lnSpc>
                <a:spcPct val="100000"/>
              </a:lnSpc>
            </a:pPr>
            <a:r>
              <a:rPr lang="pl-PL" sz="1400" dirty="0">
                <a:solidFill>
                  <a:schemeClr val="tx1"/>
                </a:solidFill>
                <a:latin typeface="Courier New" panose="02070309020205020404" pitchFamily="49" charset="0"/>
                <a:cs typeface="Courier New" panose="02070309020205020404" pitchFamily="49" charset="0"/>
              </a:rPr>
              <a:t>// Vertex </a:t>
            </a:r>
            <a:r>
              <a:rPr lang="pl-PL" sz="1400" dirty="0" smtClean="0">
                <a:solidFill>
                  <a:schemeClr val="tx1"/>
                </a:solidFill>
                <a:latin typeface="Courier New" panose="02070309020205020404" pitchFamily="49" charset="0"/>
                <a:cs typeface="Courier New" panose="02070309020205020404" pitchFamily="49" charset="0"/>
              </a:rPr>
              <a:t>Sorting</a:t>
            </a:r>
            <a:r>
              <a:rPr lang="en-CA" sz="1400" dirty="0" smtClean="0">
                <a:solidFill>
                  <a:schemeClr val="tx1"/>
                </a:solidFill>
                <a:latin typeface="Courier New" panose="02070309020205020404" pitchFamily="49" charset="0"/>
                <a:cs typeface="Courier New" panose="02070309020205020404" pitchFamily="49" charset="0"/>
              </a:rPr>
              <a:t> before line equations</a:t>
            </a:r>
            <a:endParaRPr lang="pl-PL" sz="1400" dirty="0">
              <a:solidFill>
                <a:schemeClr val="tx1"/>
              </a:solidFill>
              <a:latin typeface="Courier New" panose="02070309020205020404" pitchFamily="49" charset="0"/>
              <a:cs typeface="Courier New" panose="02070309020205020404" pitchFamily="49" charset="0"/>
            </a:endParaRPr>
          </a:p>
          <a:p>
            <a:pPr>
              <a:lnSpc>
                <a:spcPct val="100000"/>
              </a:lnSpc>
            </a:pPr>
            <a:r>
              <a:rPr lang="en-US" sz="1400" dirty="0" smtClean="0">
                <a:solidFill>
                  <a:schemeClr val="tx1"/>
                </a:solidFill>
                <a:latin typeface="Courier New" panose="02070309020205020404" pitchFamily="49" charset="0"/>
                <a:cs typeface="Courier New" panose="02070309020205020404" pitchFamily="49" charset="0"/>
              </a:rPr>
              <a:t>uint</a:t>
            </a:r>
            <a:r>
              <a:rPr lang="en-US" sz="1400" dirty="0" smtClean="0">
                <a:solidFill>
                  <a:schemeClr val="tx1"/>
                </a:solidFill>
                <a:latin typeface="Courier New" panose="02070309020205020404" pitchFamily="49" charset="0"/>
                <a:cs typeface="Courier New" panose="02070309020205020404" pitchFamily="49" charset="0"/>
              </a:rPr>
              <a:t> </a:t>
            </a:r>
            <a:r>
              <a:rPr lang="en-US" sz="1400" dirty="0">
                <a:solidFill>
                  <a:schemeClr val="tx1"/>
                </a:solidFill>
                <a:latin typeface="Courier New" panose="02070309020205020404" pitchFamily="49" charset="0"/>
                <a:cs typeface="Courier New" panose="02070309020205020404" pitchFamily="49" charset="0"/>
              </a:rPr>
              <a:t>bitfield</a:t>
            </a:r>
            <a:r>
              <a:rPr lang="en-US" sz="1400" dirty="0">
                <a:solidFill>
                  <a:schemeClr val="tx1"/>
                </a:solidFill>
                <a:latin typeface="Courier New" panose="02070309020205020404" pitchFamily="49" charset="0"/>
                <a:cs typeface="Courier New" panose="02070309020205020404" pitchFamily="49" charset="0"/>
              </a:rPr>
              <a:t> = 0;</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bitfield</a:t>
            </a:r>
            <a:r>
              <a:rPr lang="en-US" sz="1400" dirty="0">
                <a:solidFill>
                  <a:schemeClr val="tx1"/>
                </a:solidFill>
                <a:latin typeface="Courier New" panose="02070309020205020404" pitchFamily="49" charset="0"/>
                <a:cs typeface="Courier New" panose="02070309020205020404" pitchFamily="49" charset="0"/>
              </a:rPr>
              <a:t> |= b[0] &gt; </a:t>
            </a:r>
            <a:r>
              <a:rPr lang="en-US" sz="1400" dirty="0">
                <a:solidFill>
                  <a:schemeClr val="tx1"/>
                </a:solidFill>
                <a:latin typeface="Courier New" panose="02070309020205020404" pitchFamily="49" charset="0"/>
                <a:cs typeface="Courier New" panose="02070309020205020404" pitchFamily="49" charset="0"/>
              </a:rPr>
              <a:t>near_z</a:t>
            </a:r>
            <a:r>
              <a:rPr lang="en-US" sz="1400" dirty="0">
                <a:solidFill>
                  <a:schemeClr val="tx1"/>
                </a:solidFill>
                <a:latin typeface="Courier New" panose="02070309020205020404" pitchFamily="49" charset="0"/>
                <a:cs typeface="Courier New" panose="02070309020205020404" pitchFamily="49" charset="0"/>
              </a:rPr>
              <a:t> ? 0x1 &lt;&lt; 0 : 0x0;</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bitfield</a:t>
            </a:r>
            <a:r>
              <a:rPr lang="en-US" sz="1400" dirty="0">
                <a:solidFill>
                  <a:schemeClr val="tx1"/>
                </a:solidFill>
                <a:latin typeface="Courier New" panose="02070309020205020404" pitchFamily="49" charset="0"/>
                <a:cs typeface="Courier New" panose="02070309020205020404" pitchFamily="49" charset="0"/>
              </a:rPr>
              <a:t> |= b[1] &gt; </a:t>
            </a:r>
            <a:r>
              <a:rPr lang="en-US" sz="1400" dirty="0">
                <a:solidFill>
                  <a:schemeClr val="tx1"/>
                </a:solidFill>
                <a:latin typeface="Courier New" panose="02070309020205020404" pitchFamily="49" charset="0"/>
                <a:cs typeface="Courier New" panose="02070309020205020404" pitchFamily="49" charset="0"/>
              </a:rPr>
              <a:t>near_z</a:t>
            </a:r>
            <a:r>
              <a:rPr lang="en-US" sz="1400" dirty="0">
                <a:solidFill>
                  <a:schemeClr val="tx1"/>
                </a:solidFill>
                <a:latin typeface="Courier New" panose="02070309020205020404" pitchFamily="49" charset="0"/>
                <a:cs typeface="Courier New" panose="02070309020205020404" pitchFamily="49" charset="0"/>
              </a:rPr>
              <a:t> ? 0x1 &lt;&lt; 1 : 0x0;</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bitfield</a:t>
            </a:r>
            <a:r>
              <a:rPr lang="en-US" sz="1400" dirty="0">
                <a:solidFill>
                  <a:schemeClr val="tx1"/>
                </a:solidFill>
                <a:latin typeface="Courier New" panose="02070309020205020404" pitchFamily="49" charset="0"/>
                <a:cs typeface="Courier New" panose="02070309020205020404" pitchFamily="49" charset="0"/>
              </a:rPr>
              <a:t> |= b[2] &gt; </a:t>
            </a:r>
            <a:r>
              <a:rPr lang="en-US" sz="1400" dirty="0">
                <a:solidFill>
                  <a:schemeClr val="tx1"/>
                </a:solidFill>
                <a:latin typeface="Courier New" panose="02070309020205020404" pitchFamily="49" charset="0"/>
                <a:cs typeface="Courier New" panose="02070309020205020404" pitchFamily="49" charset="0"/>
              </a:rPr>
              <a:t>near_z</a:t>
            </a:r>
            <a:r>
              <a:rPr lang="en-US" sz="1400" dirty="0">
                <a:solidFill>
                  <a:schemeClr val="tx1"/>
                </a:solidFill>
                <a:latin typeface="Courier New" panose="02070309020205020404" pitchFamily="49" charset="0"/>
                <a:cs typeface="Courier New" panose="02070309020205020404" pitchFamily="49" charset="0"/>
              </a:rPr>
              <a:t> ? 0x1 &lt;&lt; 2 : 0x0;</a:t>
            </a:r>
          </a:p>
          <a:p>
            <a:pPr>
              <a:lnSpc>
                <a:spcPct val="100000"/>
              </a:lnSpc>
            </a:pPr>
            <a:endParaRPr lang="en-US" sz="1400" dirty="0">
              <a:solidFill>
                <a:schemeClr val="tx1"/>
              </a:solidFill>
              <a:latin typeface="Courier New" panose="02070309020205020404" pitchFamily="49" charset="0"/>
              <a:cs typeface="Courier New" panose="02070309020205020404" pitchFamily="49" charset="0"/>
            </a:endParaRPr>
          </a:p>
          <a:p>
            <a:pPr>
              <a:lnSpc>
                <a:spcPct val="100000"/>
              </a:lnSpc>
            </a:pPr>
            <a:r>
              <a:rPr lang="en-US" sz="1400" dirty="0">
                <a:solidFill>
                  <a:schemeClr val="tx1"/>
                </a:solidFill>
                <a:latin typeface="Courier New" panose="02070309020205020404" pitchFamily="49" charset="0"/>
                <a:cs typeface="Courier New" panose="02070309020205020404" pitchFamily="49" charset="0"/>
              </a:rPr>
              <a:t>float v0 = b[0]; float v1 = b[1]; float v2 = b[2];</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uint</a:t>
            </a:r>
            <a:r>
              <a:rPr lang="en-US" sz="1400" dirty="0">
                <a:solidFill>
                  <a:schemeClr val="tx1"/>
                </a:solidFill>
                <a:latin typeface="Courier New" panose="02070309020205020404" pitchFamily="49" charset="0"/>
                <a:cs typeface="Courier New" panose="02070309020205020404" pitchFamily="49" charset="0"/>
              </a:rPr>
              <a:t> </a:t>
            </a:r>
            <a:r>
              <a:rPr lang="en-US" sz="1400" dirty="0">
                <a:solidFill>
                  <a:schemeClr val="tx1"/>
                </a:solidFill>
                <a:latin typeface="Courier New" panose="02070309020205020404" pitchFamily="49" charset="0"/>
                <a:cs typeface="Courier New" panose="02070309020205020404" pitchFamily="49" charset="0"/>
              </a:rPr>
              <a:t>csb</a:t>
            </a:r>
            <a:r>
              <a:rPr lang="en-US" sz="1400" dirty="0">
                <a:solidFill>
                  <a:schemeClr val="tx1"/>
                </a:solidFill>
                <a:latin typeface="Courier New" panose="02070309020205020404" pitchFamily="49" charset="0"/>
                <a:cs typeface="Courier New" panose="02070309020205020404" pitchFamily="49" charset="0"/>
              </a:rPr>
              <a:t>     = </a:t>
            </a:r>
            <a:r>
              <a:rPr lang="en-US" sz="1400" dirty="0">
                <a:solidFill>
                  <a:schemeClr val="tx1"/>
                </a:solidFill>
                <a:latin typeface="Courier New" panose="02070309020205020404" pitchFamily="49" charset="0"/>
                <a:cs typeface="Courier New" panose="02070309020205020404" pitchFamily="49" charset="0"/>
              </a:rPr>
              <a:t>CountSetBits</a:t>
            </a:r>
            <a:r>
              <a:rPr lang="en-US" sz="1400" dirty="0">
                <a:solidFill>
                  <a:schemeClr val="tx1"/>
                </a:solidFill>
                <a:latin typeface="Courier New" panose="02070309020205020404" pitchFamily="49" charset="0"/>
                <a:cs typeface="Courier New" panose="02070309020205020404" pitchFamily="49" charset="0"/>
              </a:rPr>
              <a:t>(</a:t>
            </a:r>
            <a:r>
              <a:rPr lang="en-US" sz="1400" dirty="0">
                <a:solidFill>
                  <a:schemeClr val="tx1"/>
                </a:solidFill>
                <a:latin typeface="Courier New" panose="02070309020205020404" pitchFamily="49" charset="0"/>
                <a:cs typeface="Courier New" panose="02070309020205020404" pitchFamily="49" charset="0"/>
              </a:rPr>
              <a:t>bitfield</a:t>
            </a:r>
            <a:r>
              <a:rPr lang="en-US" sz="1400" dirty="0">
                <a:solidFill>
                  <a:schemeClr val="tx1"/>
                </a:solidFill>
                <a:latin typeface="Courier New" panose="02070309020205020404" pitchFamily="49" charset="0"/>
                <a:cs typeface="Courier New" panose="02070309020205020404" pitchFamily="49" charset="0"/>
              </a:rPr>
              <a:t>);</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uint</a:t>
            </a:r>
            <a:r>
              <a:rPr lang="en-US" sz="1400" dirty="0">
                <a:solidFill>
                  <a:schemeClr val="tx1"/>
                </a:solidFill>
                <a:latin typeface="Courier New" panose="02070309020205020404" pitchFamily="49" charset="0"/>
                <a:cs typeface="Courier New" panose="02070309020205020404" pitchFamily="49" charset="0"/>
              </a:rPr>
              <a:t> csb_eq2 = (</a:t>
            </a:r>
            <a:r>
              <a:rPr lang="en-US" sz="1400" dirty="0">
                <a:solidFill>
                  <a:schemeClr val="tx1"/>
                </a:solidFill>
                <a:latin typeface="Courier New" panose="02070309020205020404" pitchFamily="49" charset="0"/>
                <a:cs typeface="Courier New" panose="02070309020205020404" pitchFamily="49" charset="0"/>
              </a:rPr>
              <a:t>csb</a:t>
            </a:r>
            <a:r>
              <a:rPr lang="en-US" sz="1400" dirty="0">
                <a:solidFill>
                  <a:schemeClr val="tx1"/>
                </a:solidFill>
                <a:latin typeface="Courier New" panose="02070309020205020404" pitchFamily="49" charset="0"/>
                <a:cs typeface="Courier New" panose="02070309020205020404" pitchFamily="49" charset="0"/>
              </a:rPr>
              <a:t> &gt;&gt; 1) &amp; 0x1;</a:t>
            </a:r>
          </a:p>
          <a:p>
            <a:pPr>
              <a:lnSpc>
                <a:spcPct val="100000"/>
              </a:lnSpc>
            </a:pPr>
            <a:endParaRPr lang="en-US" sz="1400" dirty="0">
              <a:solidFill>
                <a:schemeClr val="tx1"/>
              </a:solidFill>
              <a:latin typeface="Courier New" panose="02070309020205020404" pitchFamily="49" charset="0"/>
              <a:cs typeface="Courier New" panose="02070309020205020404" pitchFamily="49" charset="0"/>
            </a:endParaRPr>
          </a:p>
          <a:p>
            <a:pPr>
              <a:lnSpc>
                <a:spcPct val="100000"/>
              </a:lnSpc>
            </a:pPr>
            <a:r>
              <a:rPr lang="en-US" sz="1400" dirty="0">
                <a:solidFill>
                  <a:schemeClr val="tx1"/>
                </a:solidFill>
                <a:latin typeface="Courier New" panose="02070309020205020404" pitchFamily="49" charset="0"/>
                <a:cs typeface="Courier New" panose="02070309020205020404" pitchFamily="49" charset="0"/>
              </a:rPr>
              <a:t>if(</a:t>
            </a:r>
            <a:r>
              <a:rPr lang="en-US" sz="1400" dirty="0">
                <a:solidFill>
                  <a:schemeClr val="tx1"/>
                </a:solidFill>
                <a:latin typeface="Courier New" panose="02070309020205020404" pitchFamily="49" charset="0"/>
                <a:cs typeface="Courier New" panose="02070309020205020404" pitchFamily="49" charset="0"/>
              </a:rPr>
              <a:t>bitfield</a:t>
            </a:r>
            <a:r>
              <a:rPr lang="en-US" sz="1400" dirty="0">
                <a:solidFill>
                  <a:schemeClr val="tx1"/>
                </a:solidFill>
                <a:latin typeface="Courier New" panose="02070309020205020404" pitchFamily="49" charset="0"/>
                <a:cs typeface="Courier New" panose="02070309020205020404" pitchFamily="49" charset="0"/>
              </a:rPr>
              <a:t> &amp; 0x2 &amp; </a:t>
            </a:r>
            <a:r>
              <a:rPr lang="en-US" sz="1400" dirty="0">
                <a:solidFill>
                  <a:schemeClr val="tx1"/>
                </a:solidFill>
                <a:latin typeface="Courier New" panose="02070309020205020404" pitchFamily="49" charset="0"/>
                <a:cs typeface="Courier New" panose="02070309020205020404" pitchFamily="49" charset="0"/>
              </a:rPr>
              <a:t>csb</a:t>
            </a:r>
            <a:r>
              <a:rPr lang="en-US" sz="1400" dirty="0">
                <a:solidFill>
                  <a:schemeClr val="tx1"/>
                </a:solidFill>
                <a:latin typeface="Courier New" panose="02070309020205020404" pitchFamily="49" charset="0"/>
                <a:cs typeface="Courier New" panose="02070309020205020404" pitchFamily="49" charset="0"/>
              </a:rPr>
              <a:t>)         { v0 = t[1]; v1 = t[2]; v2 = t[0]; }</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if(</a:t>
            </a:r>
            <a:r>
              <a:rPr lang="en-US" sz="1400" dirty="0">
                <a:solidFill>
                  <a:schemeClr val="tx1"/>
                </a:solidFill>
                <a:latin typeface="Courier New" panose="02070309020205020404" pitchFamily="49" charset="0"/>
                <a:cs typeface="Courier New" panose="02070309020205020404" pitchFamily="49" charset="0"/>
              </a:rPr>
              <a:t>bitfield</a:t>
            </a:r>
            <a:r>
              <a:rPr lang="en-US" sz="1400" dirty="0">
                <a:solidFill>
                  <a:schemeClr val="tx1"/>
                </a:solidFill>
                <a:latin typeface="Courier New" panose="02070309020205020404" pitchFamily="49" charset="0"/>
                <a:cs typeface="Courier New" panose="02070309020205020404" pitchFamily="49" charset="0"/>
              </a:rPr>
              <a:t> &amp; 0x4 &amp; </a:t>
            </a:r>
            <a:r>
              <a:rPr lang="en-US" sz="1400" dirty="0">
                <a:solidFill>
                  <a:schemeClr val="tx1"/>
                </a:solidFill>
                <a:latin typeface="Courier New" panose="02070309020205020404" pitchFamily="49" charset="0"/>
                <a:cs typeface="Courier New" panose="02070309020205020404" pitchFamily="49" charset="0"/>
              </a:rPr>
              <a:t>csb</a:t>
            </a:r>
            <a:r>
              <a:rPr lang="en-US" sz="1400" dirty="0">
                <a:solidFill>
                  <a:schemeClr val="tx1"/>
                </a:solidFill>
                <a:latin typeface="Courier New" panose="02070309020205020404" pitchFamily="49" charset="0"/>
                <a:cs typeface="Courier New" panose="02070309020205020404" pitchFamily="49" charset="0"/>
              </a:rPr>
              <a:t>)    </a:t>
            </a:r>
            <a:r>
              <a:rPr lang="en-US" sz="1400" dirty="0" smtClean="0">
                <a:solidFill>
                  <a:schemeClr val="tx1"/>
                </a:solidFill>
                <a:latin typeface="Courier New" panose="02070309020205020404" pitchFamily="49" charset="0"/>
                <a:cs typeface="Courier New" panose="02070309020205020404" pitchFamily="49" charset="0"/>
              </a:rPr>
              <a:t>     { </a:t>
            </a:r>
            <a:r>
              <a:rPr lang="en-US" sz="1400" dirty="0">
                <a:solidFill>
                  <a:schemeClr val="tx1"/>
                </a:solidFill>
                <a:latin typeface="Courier New" panose="02070309020205020404" pitchFamily="49" charset="0"/>
                <a:cs typeface="Courier New" panose="02070309020205020404" pitchFamily="49" charset="0"/>
              </a:rPr>
              <a:t>v0 = t[2]; v1 = t[0]; v2 = t[1]; }</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if(!(</a:t>
            </a:r>
            <a:r>
              <a:rPr lang="en-US" sz="1400" dirty="0">
                <a:solidFill>
                  <a:schemeClr val="tx1"/>
                </a:solidFill>
                <a:latin typeface="Courier New" panose="02070309020205020404" pitchFamily="49" charset="0"/>
                <a:cs typeface="Courier New" panose="02070309020205020404" pitchFamily="49" charset="0"/>
              </a:rPr>
              <a:t>bitfield</a:t>
            </a:r>
            <a:r>
              <a:rPr lang="en-US" sz="1400" dirty="0">
                <a:solidFill>
                  <a:schemeClr val="tx1"/>
                </a:solidFill>
                <a:latin typeface="Courier New" panose="02070309020205020404" pitchFamily="49" charset="0"/>
                <a:cs typeface="Courier New" panose="02070309020205020404" pitchFamily="49" charset="0"/>
              </a:rPr>
              <a:t> &amp; 0x1) &amp;&amp; csb_eq2) { v0 = t[1]; v1 = t[2]; v2 = t[0]; }</a:t>
            </a:r>
          </a:p>
          <a:p>
            <a:pPr>
              <a:lnSpc>
                <a:spcPct val="100000"/>
              </a:lnSpc>
            </a:pPr>
            <a:r>
              <a:rPr lang="en-US" sz="1400" dirty="0">
                <a:solidFill>
                  <a:schemeClr val="tx1"/>
                </a:solidFill>
                <a:latin typeface="Courier New" panose="02070309020205020404" pitchFamily="49" charset="0"/>
                <a:cs typeface="Courier New" panose="02070309020205020404" pitchFamily="49" charset="0"/>
              </a:rPr>
              <a:t>if(!(</a:t>
            </a:r>
            <a:r>
              <a:rPr lang="en-US" sz="1400" dirty="0">
                <a:solidFill>
                  <a:schemeClr val="tx1"/>
                </a:solidFill>
                <a:latin typeface="Courier New" panose="02070309020205020404" pitchFamily="49" charset="0"/>
                <a:cs typeface="Courier New" panose="02070309020205020404" pitchFamily="49" charset="0"/>
              </a:rPr>
              <a:t>bitfield</a:t>
            </a:r>
            <a:r>
              <a:rPr lang="en-US" sz="1400" dirty="0">
                <a:solidFill>
                  <a:schemeClr val="tx1"/>
                </a:solidFill>
                <a:latin typeface="Courier New" panose="02070309020205020404" pitchFamily="49" charset="0"/>
                <a:cs typeface="Courier New" panose="02070309020205020404" pitchFamily="49" charset="0"/>
              </a:rPr>
              <a:t> &amp; 0x2) &amp;&amp; csb_eq2) { v0 = t[2]; v1 = t[0]; v2 = t[1]; </a:t>
            </a:r>
            <a:r>
              <a:rPr lang="en-US" sz="1400" dirty="0" smtClean="0">
                <a:solidFill>
                  <a:schemeClr val="tx1"/>
                </a:solidFill>
                <a:latin typeface="Courier New" panose="02070309020205020404" pitchFamily="49" charset="0"/>
                <a:cs typeface="Courier New" panose="02070309020205020404" pitchFamily="49" charset="0"/>
              </a:rPr>
              <a:t>}</a:t>
            </a:r>
          </a:p>
          <a:p>
            <a:pPr>
              <a:lnSpc>
                <a:spcPct val="100000"/>
              </a:lnSpc>
            </a:pPr>
            <a:endParaRPr lang="en-US" sz="1400" dirty="0">
              <a:solidFill>
                <a:schemeClr val="tx1"/>
              </a:solidFill>
              <a:latin typeface="Courier New" panose="02070309020205020404" pitchFamily="49" charset="0"/>
              <a:cs typeface="Courier New" panose="02070309020205020404" pitchFamily="49" charset="0"/>
            </a:endParaRPr>
          </a:p>
          <a:p>
            <a:r>
              <a:rPr lang="en-US" sz="1400" dirty="0">
                <a:solidFill>
                  <a:schemeClr val="tx1"/>
                </a:solidFill>
                <a:latin typeface="Courier New" panose="02070309020205020404" pitchFamily="49" charset="0"/>
                <a:cs typeface="Courier New" panose="02070309020205020404" pitchFamily="49" charset="0"/>
              </a:rPr>
              <a:t>// Compiles to : 35 ALU @ Full </a:t>
            </a:r>
            <a:r>
              <a:rPr lang="en-US" sz="1400" dirty="0" smtClean="0">
                <a:solidFill>
                  <a:schemeClr val="tx1"/>
                </a:solidFill>
                <a:latin typeface="Courier New" panose="02070309020205020404" pitchFamily="49" charset="0"/>
                <a:cs typeface="Courier New" panose="02070309020205020404" pitchFamily="49" charset="0"/>
              </a:rPr>
              <a:t>Rate</a:t>
            </a:r>
            <a:endParaRPr lang="en-US" sz="1400" dirty="0">
              <a:solidFill>
                <a:schemeClr val="tx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7455890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Agenda</a:t>
            </a:r>
            <a:endParaRPr lang="fr-CA" dirty="0"/>
          </a:p>
        </p:txBody>
      </p:sp>
      <p:sp>
        <p:nvSpPr>
          <p:cNvPr id="3" name="Content Placeholder 2"/>
          <p:cNvSpPr>
            <a:spLocks noGrp="1"/>
          </p:cNvSpPr>
          <p:nvPr>
            <p:ph idx="1"/>
          </p:nvPr>
        </p:nvSpPr>
        <p:spPr/>
        <p:txBody>
          <a:bodyPr/>
          <a:lstStyle/>
          <a:p>
            <a:r>
              <a:rPr lang="pl-PL" dirty="0" smtClean="0"/>
              <a:t>GCN Architecture</a:t>
            </a:r>
          </a:p>
          <a:p>
            <a:r>
              <a:rPr lang="en-US" dirty="0" smtClean="0"/>
              <a:t>Instruction Set</a:t>
            </a:r>
          </a:p>
          <a:p>
            <a:r>
              <a:rPr lang="en-US" dirty="0" smtClean="0"/>
              <a:t>Optimizing</a:t>
            </a:r>
            <a:r>
              <a:rPr lang="pl-PL" dirty="0" smtClean="0"/>
              <a:t> ALU</a:t>
            </a:r>
            <a:endParaRPr lang="en-US" dirty="0" smtClean="0"/>
          </a:p>
          <a:p>
            <a:pPr lvl="1"/>
            <a:r>
              <a:rPr lang="en-US" dirty="0" smtClean="0"/>
              <a:t>New Ways</a:t>
            </a:r>
          </a:p>
          <a:p>
            <a:pPr lvl="1"/>
            <a:r>
              <a:rPr lang="en-US" dirty="0" smtClean="0"/>
              <a:t>Ideas</a:t>
            </a:r>
          </a:p>
          <a:p>
            <a:pPr lvl="1"/>
            <a:r>
              <a:rPr lang="pl-PL" dirty="0" smtClean="0"/>
              <a:t>Tips &amp; Tricks</a:t>
            </a:r>
          </a:p>
          <a:p>
            <a:r>
              <a:rPr lang="pl-PL" dirty="0" smtClean="0"/>
              <a:t>Use Cases</a:t>
            </a:r>
          </a:p>
        </p:txBody>
      </p:sp>
    </p:spTree>
    <p:extLst>
      <p:ext uri="{BB962C8B-B14F-4D97-AF65-F5344CB8AC3E}">
        <p14:creationId xmlns:p14="http://schemas.microsoft.com/office/powerpoint/2010/main" val="10893378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Special ALU Ops : Cubemap</a:t>
            </a:r>
            <a:endParaRPr lang="fr-CA" dirty="0"/>
          </a:p>
        </p:txBody>
      </p:sp>
      <p:sp>
        <p:nvSpPr>
          <p:cNvPr id="3" name="Content Placeholder 2"/>
          <p:cNvSpPr>
            <a:spLocks noGrp="1"/>
          </p:cNvSpPr>
          <p:nvPr>
            <p:ph idx="1"/>
          </p:nvPr>
        </p:nvSpPr>
        <p:spPr>
          <a:xfrm>
            <a:off x="457200" y="1200150"/>
            <a:ext cx="8229600" cy="1083568"/>
          </a:xfrm>
        </p:spPr>
        <p:txBody>
          <a:bodyPr>
            <a:normAutofit/>
          </a:bodyPr>
          <a:lstStyle/>
          <a:p>
            <a:r>
              <a:rPr lang="pl-PL" dirty="0" smtClean="0"/>
              <a:t>Cubemaps are sampled using unified image_sample</a:t>
            </a:r>
          </a:p>
          <a:p>
            <a:r>
              <a:rPr lang="pl-PL" dirty="0" smtClean="0"/>
              <a:t>Need to calculate face UV and face ID for sampling</a:t>
            </a:r>
          </a:p>
          <a:p>
            <a:pPr lvl="1"/>
            <a:r>
              <a:rPr lang="pl-PL" dirty="0" smtClean="0"/>
              <a:t>All HW accelerated by custom OPs @Full Rate</a:t>
            </a:r>
          </a:p>
          <a:p>
            <a:pPr lvl="1"/>
            <a:endParaRPr lang="pl-PL" dirty="0"/>
          </a:p>
          <a:p>
            <a:endParaRPr lang="pl-PL" dirty="0" smtClean="0"/>
          </a:p>
        </p:txBody>
      </p:sp>
      <p:sp>
        <p:nvSpPr>
          <p:cNvPr id="4" name="TextBox 3"/>
          <p:cNvSpPr txBox="1"/>
          <p:nvPr/>
        </p:nvSpPr>
        <p:spPr>
          <a:xfrm>
            <a:off x="176102" y="2427734"/>
            <a:ext cx="8791796" cy="258532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nSpc>
                <a:spcPct val="100000"/>
              </a:lnSpc>
            </a:pPr>
            <a:r>
              <a:rPr lang="en-US" dirty="0" smtClean="0">
                <a:solidFill>
                  <a:schemeClr val="tx1"/>
                </a:solidFill>
                <a:latin typeface="Courier New" panose="02070309020205020404" pitchFamily="49" charset="0"/>
                <a:cs typeface="Courier New" panose="02070309020205020404" pitchFamily="49" charset="0"/>
              </a:rPr>
              <a:t>v_cubetc_f32  </a:t>
            </a:r>
            <a:r>
              <a:rPr lang="en-US" dirty="0">
                <a:solidFill>
                  <a:schemeClr val="tx1"/>
                </a:solidFill>
                <a:latin typeface="Courier New" panose="02070309020205020404" pitchFamily="49" charset="0"/>
                <a:cs typeface="Courier New" panose="02070309020205020404" pitchFamily="49" charset="0"/>
              </a:rPr>
              <a:t>v1, v2, v3, </a:t>
            </a:r>
            <a:r>
              <a:rPr lang="en-US" dirty="0" smtClean="0">
                <a:solidFill>
                  <a:schemeClr val="tx1"/>
                </a:solidFill>
                <a:latin typeface="Courier New" panose="02070309020205020404" pitchFamily="49" charset="0"/>
                <a:cs typeface="Courier New" panose="02070309020205020404" pitchFamily="49" charset="0"/>
              </a:rPr>
              <a:t>v0</a:t>
            </a:r>
            <a:r>
              <a:rPr lang="pl-PL" dirty="0">
                <a:solidFill>
                  <a:schemeClr val="tx1"/>
                </a:solidFill>
                <a:latin typeface="Courier New" panose="02070309020205020404" pitchFamily="49" charset="0"/>
                <a:cs typeface="Courier New" panose="02070309020205020404" pitchFamily="49" charset="0"/>
              </a:rPr>
              <a:t> </a:t>
            </a:r>
            <a:r>
              <a:rPr lang="pl-PL" dirty="0" smtClean="0">
                <a:solidFill>
                  <a:schemeClr val="tx1"/>
                </a:solidFill>
                <a:latin typeface="Courier New" panose="02070309020205020404" pitchFamily="49" charset="0"/>
                <a:cs typeface="Courier New" panose="02070309020205020404" pitchFamily="49" charset="0"/>
              </a:rPr>
              <a:t>// calculate tc coords</a:t>
            </a:r>
            <a:endParaRPr lang="en-US" dirty="0">
              <a:solidFill>
                <a:schemeClr val="tx1"/>
              </a:solidFill>
              <a:latin typeface="Courier New" panose="02070309020205020404" pitchFamily="49" charset="0"/>
              <a:cs typeface="Courier New" panose="02070309020205020404" pitchFamily="49" charset="0"/>
            </a:endParaRPr>
          </a:p>
          <a:p>
            <a:r>
              <a:rPr lang="en-US" dirty="0" smtClean="0">
                <a:solidFill>
                  <a:schemeClr val="tx1"/>
                </a:solidFill>
                <a:latin typeface="Courier New" panose="02070309020205020404" pitchFamily="49" charset="0"/>
                <a:cs typeface="Courier New" panose="02070309020205020404" pitchFamily="49" charset="0"/>
              </a:rPr>
              <a:t>v_cubesc_f32  </a:t>
            </a:r>
            <a:r>
              <a:rPr lang="en-US" dirty="0">
                <a:solidFill>
                  <a:schemeClr val="tx1"/>
                </a:solidFill>
                <a:latin typeface="Courier New" panose="02070309020205020404" pitchFamily="49" charset="0"/>
                <a:cs typeface="Courier New" panose="02070309020205020404" pitchFamily="49" charset="0"/>
              </a:rPr>
              <a:t>v4, v2, v3, </a:t>
            </a:r>
            <a:r>
              <a:rPr lang="en-US" dirty="0" smtClean="0">
                <a:solidFill>
                  <a:schemeClr val="tx1"/>
                </a:solidFill>
                <a:latin typeface="Courier New" panose="02070309020205020404" pitchFamily="49" charset="0"/>
                <a:cs typeface="Courier New" panose="02070309020205020404" pitchFamily="49" charset="0"/>
              </a:rPr>
              <a:t>v0</a:t>
            </a:r>
            <a:r>
              <a:rPr lang="pl-PL" dirty="0" smtClean="0">
                <a:solidFill>
                  <a:schemeClr val="tx1"/>
                </a:solidFill>
                <a:latin typeface="Courier New" panose="02070309020205020404" pitchFamily="49" charset="0"/>
                <a:cs typeface="Courier New" panose="02070309020205020404" pitchFamily="49" charset="0"/>
              </a:rPr>
              <a:t> </a:t>
            </a:r>
            <a:r>
              <a:rPr lang="pl-PL" dirty="0">
                <a:solidFill>
                  <a:schemeClr val="tx1"/>
                </a:solidFill>
                <a:latin typeface="Courier New" panose="02070309020205020404" pitchFamily="49" charset="0"/>
                <a:cs typeface="Courier New" panose="02070309020205020404" pitchFamily="49" charset="0"/>
              </a:rPr>
              <a:t>// calculate tc </a:t>
            </a:r>
            <a:r>
              <a:rPr lang="pl-PL" dirty="0" smtClean="0">
                <a:solidFill>
                  <a:schemeClr val="tx1"/>
                </a:solidFill>
                <a:latin typeface="Courier New" panose="02070309020205020404" pitchFamily="49" charset="0"/>
                <a:cs typeface="Courier New" panose="02070309020205020404" pitchFamily="49" charset="0"/>
              </a:rPr>
              <a:t>coords</a:t>
            </a:r>
            <a:endParaRPr lang="en-US" dirty="0">
              <a:solidFill>
                <a:schemeClr val="tx1"/>
              </a:solidFill>
              <a:latin typeface="Courier New" panose="02070309020205020404" pitchFamily="49" charset="0"/>
              <a:cs typeface="Courier New" panose="02070309020205020404" pitchFamily="49" charset="0"/>
            </a:endParaRPr>
          </a:p>
          <a:p>
            <a:pPr>
              <a:lnSpc>
                <a:spcPct val="100000"/>
              </a:lnSpc>
            </a:pPr>
            <a:r>
              <a:rPr lang="en-US" dirty="0" smtClean="0">
                <a:solidFill>
                  <a:schemeClr val="tx1"/>
                </a:solidFill>
                <a:latin typeface="Courier New" panose="02070309020205020404" pitchFamily="49" charset="0"/>
                <a:cs typeface="Courier New" panose="02070309020205020404" pitchFamily="49" charset="0"/>
              </a:rPr>
              <a:t>v_cubema_f32  </a:t>
            </a:r>
            <a:r>
              <a:rPr lang="en-US" dirty="0">
                <a:solidFill>
                  <a:schemeClr val="tx1"/>
                </a:solidFill>
                <a:latin typeface="Courier New" panose="02070309020205020404" pitchFamily="49" charset="0"/>
                <a:cs typeface="Courier New" panose="02070309020205020404" pitchFamily="49" charset="0"/>
              </a:rPr>
              <a:t>v5, v2, v3, </a:t>
            </a:r>
            <a:r>
              <a:rPr lang="en-US" dirty="0" smtClean="0">
                <a:solidFill>
                  <a:schemeClr val="tx1"/>
                </a:solidFill>
                <a:latin typeface="Courier New" panose="02070309020205020404" pitchFamily="49" charset="0"/>
                <a:cs typeface="Courier New" panose="02070309020205020404" pitchFamily="49" charset="0"/>
              </a:rPr>
              <a:t>v0</a:t>
            </a:r>
            <a:r>
              <a:rPr lang="pl-PL" dirty="0" smtClean="0">
                <a:solidFill>
                  <a:schemeClr val="tx1"/>
                </a:solidFill>
                <a:latin typeface="Courier New" panose="02070309020205020404" pitchFamily="49" charset="0"/>
                <a:cs typeface="Courier New" panose="02070309020205020404" pitchFamily="49" charset="0"/>
              </a:rPr>
              <a:t> // calculate major axis</a:t>
            </a:r>
            <a:endParaRPr lang="en-US" dirty="0">
              <a:solidFill>
                <a:schemeClr val="tx1"/>
              </a:solidFill>
              <a:latin typeface="Courier New" panose="02070309020205020404" pitchFamily="49" charset="0"/>
              <a:cs typeface="Courier New" panose="02070309020205020404" pitchFamily="49" charset="0"/>
            </a:endParaRPr>
          </a:p>
          <a:p>
            <a:pPr>
              <a:lnSpc>
                <a:spcPct val="100000"/>
              </a:lnSpc>
            </a:pPr>
            <a:r>
              <a:rPr lang="en-US" dirty="0" smtClean="0">
                <a:solidFill>
                  <a:schemeClr val="tx1"/>
                </a:solidFill>
                <a:latin typeface="Courier New" panose="02070309020205020404" pitchFamily="49" charset="0"/>
                <a:cs typeface="Courier New" panose="02070309020205020404" pitchFamily="49" charset="0"/>
              </a:rPr>
              <a:t>v_cubeid_f32  </a:t>
            </a:r>
            <a:r>
              <a:rPr lang="en-US" dirty="0">
                <a:solidFill>
                  <a:schemeClr val="tx1"/>
                </a:solidFill>
                <a:latin typeface="Courier New" panose="02070309020205020404" pitchFamily="49" charset="0"/>
                <a:cs typeface="Courier New" panose="02070309020205020404" pitchFamily="49" charset="0"/>
              </a:rPr>
              <a:t>v8, v2, v3, </a:t>
            </a:r>
            <a:r>
              <a:rPr lang="en-US" dirty="0" smtClean="0">
                <a:solidFill>
                  <a:schemeClr val="tx1"/>
                </a:solidFill>
                <a:latin typeface="Courier New" panose="02070309020205020404" pitchFamily="49" charset="0"/>
                <a:cs typeface="Courier New" panose="02070309020205020404" pitchFamily="49" charset="0"/>
              </a:rPr>
              <a:t>v0</a:t>
            </a:r>
            <a:r>
              <a:rPr lang="pl-PL" dirty="0" smtClean="0">
                <a:solidFill>
                  <a:schemeClr val="tx1"/>
                </a:solidFill>
                <a:latin typeface="Courier New" panose="02070309020205020404" pitchFamily="49" charset="0"/>
                <a:cs typeface="Courier New" panose="02070309020205020404" pitchFamily="49" charset="0"/>
              </a:rPr>
              <a:t> // calculate face ID</a:t>
            </a:r>
            <a:endParaRPr lang="en-US" dirty="0">
              <a:solidFill>
                <a:schemeClr val="tx1"/>
              </a:solidFill>
              <a:latin typeface="Courier New" panose="02070309020205020404" pitchFamily="49" charset="0"/>
              <a:cs typeface="Courier New" panose="02070309020205020404" pitchFamily="49" charset="0"/>
            </a:endParaRPr>
          </a:p>
          <a:p>
            <a:pPr>
              <a:lnSpc>
                <a:spcPct val="100000"/>
              </a:lnSpc>
            </a:pPr>
            <a:r>
              <a:rPr lang="en-US" dirty="0" smtClean="0">
                <a:solidFill>
                  <a:schemeClr val="tx1"/>
                </a:solidFill>
                <a:latin typeface="Courier New" panose="02070309020205020404" pitchFamily="49" charset="0"/>
                <a:cs typeface="Courier New" panose="02070309020205020404" pitchFamily="49" charset="0"/>
              </a:rPr>
              <a:t>v_rcp_f32     </a:t>
            </a:r>
            <a:r>
              <a:rPr lang="en-US" dirty="0">
                <a:solidFill>
                  <a:schemeClr val="tx1"/>
                </a:solidFill>
                <a:latin typeface="Courier New" panose="02070309020205020404" pitchFamily="49" charset="0"/>
                <a:cs typeface="Courier New" panose="02070309020205020404" pitchFamily="49" charset="0"/>
              </a:rPr>
              <a:t>v2, abs(v5)</a:t>
            </a:r>
          </a:p>
          <a:p>
            <a:pPr>
              <a:lnSpc>
                <a:spcPct val="100000"/>
              </a:lnSpc>
            </a:pPr>
            <a:r>
              <a:rPr lang="en-US" dirty="0" smtClean="0">
                <a:solidFill>
                  <a:schemeClr val="tx1"/>
                </a:solidFill>
                <a:latin typeface="Courier New" panose="02070309020205020404" pitchFamily="49" charset="0"/>
                <a:cs typeface="Courier New" panose="02070309020205020404" pitchFamily="49" charset="0"/>
              </a:rPr>
              <a:t>s_mov_b32     </a:t>
            </a:r>
            <a:r>
              <a:rPr lang="en-US" dirty="0">
                <a:solidFill>
                  <a:schemeClr val="tx1"/>
                </a:solidFill>
                <a:latin typeface="Courier New" panose="02070309020205020404" pitchFamily="49" charset="0"/>
                <a:cs typeface="Courier New" panose="02070309020205020404" pitchFamily="49" charset="0"/>
              </a:rPr>
              <a:t>s0, 0x3fc00000</a:t>
            </a:r>
          </a:p>
          <a:p>
            <a:pPr>
              <a:lnSpc>
                <a:spcPct val="100000"/>
              </a:lnSpc>
            </a:pPr>
            <a:r>
              <a:rPr lang="en-US" dirty="0" smtClean="0">
                <a:solidFill>
                  <a:schemeClr val="tx1"/>
                </a:solidFill>
                <a:latin typeface="Courier New" panose="02070309020205020404" pitchFamily="49" charset="0"/>
                <a:cs typeface="Courier New" panose="02070309020205020404" pitchFamily="49" charset="0"/>
              </a:rPr>
              <a:t>v_mad_f32  </a:t>
            </a:r>
            <a:r>
              <a:rPr lang="pl-PL" dirty="0" smtClean="0">
                <a:solidFill>
                  <a:schemeClr val="tx1"/>
                </a:solidFill>
                <a:latin typeface="Courier New" panose="02070309020205020404" pitchFamily="49" charset="0"/>
                <a:cs typeface="Courier New" panose="02070309020205020404" pitchFamily="49" charset="0"/>
              </a:rPr>
              <a:t>   </a:t>
            </a:r>
            <a:r>
              <a:rPr lang="en-US" dirty="0" smtClean="0">
                <a:solidFill>
                  <a:schemeClr val="tx1"/>
                </a:solidFill>
                <a:latin typeface="Courier New" panose="02070309020205020404" pitchFamily="49" charset="0"/>
                <a:cs typeface="Courier New" panose="02070309020205020404" pitchFamily="49" charset="0"/>
              </a:rPr>
              <a:t>v7</a:t>
            </a:r>
            <a:r>
              <a:rPr lang="en-US" dirty="0">
                <a:solidFill>
                  <a:schemeClr val="tx1"/>
                </a:solidFill>
                <a:latin typeface="Courier New" panose="02070309020205020404" pitchFamily="49" charset="0"/>
                <a:cs typeface="Courier New" panose="02070309020205020404" pitchFamily="49" charset="0"/>
              </a:rPr>
              <a:t>, v1, v2, </a:t>
            </a:r>
            <a:r>
              <a:rPr lang="en-US" dirty="0" smtClean="0">
                <a:solidFill>
                  <a:schemeClr val="tx1"/>
                </a:solidFill>
                <a:latin typeface="Courier New" panose="02070309020205020404" pitchFamily="49" charset="0"/>
                <a:cs typeface="Courier New" panose="02070309020205020404" pitchFamily="49" charset="0"/>
              </a:rPr>
              <a:t>s0</a:t>
            </a:r>
            <a:r>
              <a:rPr lang="pl-PL" dirty="0" smtClean="0">
                <a:solidFill>
                  <a:schemeClr val="tx1"/>
                </a:solidFill>
                <a:latin typeface="Courier New" panose="02070309020205020404" pitchFamily="49" charset="0"/>
                <a:cs typeface="Courier New" panose="02070309020205020404" pitchFamily="49" charset="0"/>
              </a:rPr>
              <a:t> // calculate final face UV</a:t>
            </a:r>
            <a:endParaRPr lang="en-US" dirty="0">
              <a:solidFill>
                <a:schemeClr val="tx1"/>
              </a:solidFill>
              <a:latin typeface="Courier New" panose="02070309020205020404" pitchFamily="49" charset="0"/>
              <a:cs typeface="Courier New" panose="02070309020205020404" pitchFamily="49" charset="0"/>
            </a:endParaRPr>
          </a:p>
          <a:p>
            <a:r>
              <a:rPr lang="en-US" dirty="0" smtClean="0">
                <a:solidFill>
                  <a:schemeClr val="tx1"/>
                </a:solidFill>
                <a:latin typeface="Courier New" panose="02070309020205020404" pitchFamily="49" charset="0"/>
                <a:cs typeface="Courier New" panose="02070309020205020404" pitchFamily="49" charset="0"/>
              </a:rPr>
              <a:t>v_mad_f32  </a:t>
            </a:r>
            <a:r>
              <a:rPr lang="pl-PL" dirty="0" smtClean="0">
                <a:solidFill>
                  <a:schemeClr val="tx1"/>
                </a:solidFill>
                <a:latin typeface="Courier New" panose="02070309020205020404" pitchFamily="49" charset="0"/>
                <a:cs typeface="Courier New" panose="02070309020205020404" pitchFamily="49" charset="0"/>
              </a:rPr>
              <a:t>   </a:t>
            </a:r>
            <a:r>
              <a:rPr lang="en-US" dirty="0" smtClean="0">
                <a:solidFill>
                  <a:schemeClr val="tx1"/>
                </a:solidFill>
                <a:latin typeface="Courier New" panose="02070309020205020404" pitchFamily="49" charset="0"/>
                <a:cs typeface="Courier New" panose="02070309020205020404" pitchFamily="49" charset="0"/>
              </a:rPr>
              <a:t>v6</a:t>
            </a:r>
            <a:r>
              <a:rPr lang="en-US" dirty="0">
                <a:solidFill>
                  <a:schemeClr val="tx1"/>
                </a:solidFill>
                <a:latin typeface="Courier New" panose="02070309020205020404" pitchFamily="49" charset="0"/>
                <a:cs typeface="Courier New" panose="02070309020205020404" pitchFamily="49" charset="0"/>
              </a:rPr>
              <a:t>, v4, v2, </a:t>
            </a:r>
            <a:r>
              <a:rPr lang="en-US" dirty="0" smtClean="0">
                <a:solidFill>
                  <a:schemeClr val="tx1"/>
                </a:solidFill>
                <a:latin typeface="Courier New" panose="02070309020205020404" pitchFamily="49" charset="0"/>
                <a:cs typeface="Courier New" panose="02070309020205020404" pitchFamily="49" charset="0"/>
              </a:rPr>
              <a:t>s0</a:t>
            </a:r>
            <a:r>
              <a:rPr lang="pl-PL" dirty="0" smtClean="0">
                <a:solidFill>
                  <a:schemeClr val="tx1"/>
                </a:solidFill>
                <a:latin typeface="Courier New" panose="02070309020205020404" pitchFamily="49" charset="0"/>
                <a:cs typeface="Courier New" panose="02070309020205020404" pitchFamily="49" charset="0"/>
              </a:rPr>
              <a:t> </a:t>
            </a:r>
            <a:r>
              <a:rPr lang="pl-PL" dirty="0">
                <a:solidFill>
                  <a:schemeClr val="tx1"/>
                </a:solidFill>
                <a:latin typeface="Courier New" panose="02070309020205020404" pitchFamily="49" charset="0"/>
                <a:cs typeface="Courier New" panose="02070309020205020404" pitchFamily="49" charset="0"/>
              </a:rPr>
              <a:t>// calculate final face </a:t>
            </a:r>
            <a:r>
              <a:rPr lang="pl-PL" dirty="0" smtClean="0">
                <a:solidFill>
                  <a:schemeClr val="tx1"/>
                </a:solidFill>
                <a:latin typeface="Courier New" panose="02070309020205020404" pitchFamily="49" charset="0"/>
                <a:cs typeface="Courier New" panose="02070309020205020404" pitchFamily="49" charset="0"/>
              </a:rPr>
              <a:t>UV</a:t>
            </a:r>
            <a:endParaRPr lang="en-US" dirty="0">
              <a:solidFill>
                <a:schemeClr val="tx1"/>
              </a:solidFill>
              <a:latin typeface="Courier New" panose="02070309020205020404" pitchFamily="49" charset="0"/>
              <a:cs typeface="Courier New" panose="02070309020205020404" pitchFamily="49" charset="0"/>
            </a:endParaRPr>
          </a:p>
          <a:p>
            <a:pPr>
              <a:lnSpc>
                <a:spcPct val="100000"/>
              </a:lnSpc>
            </a:pPr>
            <a:r>
              <a:rPr lang="pl-PL" dirty="0" smtClean="0">
                <a:solidFill>
                  <a:schemeClr val="tx1"/>
                </a:solidFill>
                <a:latin typeface="Courier New" panose="02070309020205020404" pitchFamily="49" charset="0"/>
                <a:cs typeface="Courier New" panose="02070309020205020404" pitchFamily="49" charset="0"/>
              </a:rPr>
              <a:t>i</a:t>
            </a:r>
            <a:r>
              <a:rPr lang="en-US" dirty="0" smtClean="0">
                <a:solidFill>
                  <a:schemeClr val="tx1"/>
                </a:solidFill>
                <a:latin typeface="Courier New" panose="02070309020205020404" pitchFamily="49" charset="0"/>
                <a:cs typeface="Courier New" panose="02070309020205020404" pitchFamily="49" charset="0"/>
              </a:rPr>
              <a:t>mage_sample</a:t>
            </a:r>
            <a:r>
              <a:rPr lang="en-US" dirty="0" smtClean="0">
                <a:solidFill>
                  <a:schemeClr val="tx1"/>
                </a:solidFill>
                <a:latin typeface="Courier New" panose="02070309020205020404" pitchFamily="49" charset="0"/>
                <a:cs typeface="Courier New" panose="02070309020205020404" pitchFamily="49" charset="0"/>
              </a:rPr>
              <a:t>  </a:t>
            </a:r>
            <a:r>
              <a:rPr lang="en-US" dirty="0">
                <a:solidFill>
                  <a:schemeClr val="tx1"/>
                </a:solidFill>
                <a:latin typeface="Courier New" panose="02070309020205020404" pitchFamily="49" charset="0"/>
                <a:cs typeface="Courier New" panose="02070309020205020404" pitchFamily="49" charset="0"/>
              </a:rPr>
              <a:t>v[0:3], v[6:9], s[4:11], s[12:15</a:t>
            </a:r>
            <a:r>
              <a:rPr lang="en-US" dirty="0" smtClean="0">
                <a:solidFill>
                  <a:schemeClr val="tx1"/>
                </a:solidFill>
                <a:latin typeface="Courier New" panose="02070309020205020404" pitchFamily="49" charset="0"/>
                <a:cs typeface="Courier New" panose="02070309020205020404" pitchFamily="49" charset="0"/>
              </a:rPr>
              <a:t>]</a:t>
            </a:r>
            <a:r>
              <a:rPr lang="pl-PL" dirty="0" smtClean="0">
                <a:solidFill>
                  <a:schemeClr val="tx1"/>
                </a:solidFill>
                <a:latin typeface="Courier New" panose="02070309020205020404" pitchFamily="49" charset="0"/>
                <a:cs typeface="Courier New" panose="02070309020205020404" pitchFamily="49" charset="0"/>
              </a:rPr>
              <a:t> // Tex Array</a:t>
            </a:r>
            <a:endParaRPr lang="en-US" dirty="0">
              <a:solidFill>
                <a:schemeClr val="tx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421705991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Special ALU Ops : Major Axis</a:t>
            </a:r>
            <a:endParaRPr lang="fr-CA" dirty="0"/>
          </a:p>
        </p:txBody>
      </p:sp>
      <p:sp>
        <p:nvSpPr>
          <p:cNvPr id="5" name="TextBox 4"/>
          <p:cNvSpPr txBox="1"/>
          <p:nvPr/>
        </p:nvSpPr>
        <p:spPr>
          <a:xfrm>
            <a:off x="467544" y="843558"/>
            <a:ext cx="8229600" cy="397031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l-PL" sz="1200" dirty="0" smtClean="0">
                <a:latin typeface="Courier New" panose="02070309020205020404" pitchFamily="49" charset="0"/>
                <a:cs typeface="Courier New" panose="02070309020205020404" pitchFamily="49" charset="0"/>
              </a:rPr>
              <a:t>// reference implementation for v_cubeid_f32</a:t>
            </a:r>
          </a:p>
          <a:p>
            <a:r>
              <a:rPr lang="pl-PL" sz="1200" dirty="0" smtClean="0">
                <a:latin typeface="Courier New" panose="02070309020205020404" pitchFamily="49" charset="0"/>
                <a:cs typeface="Courier New" panose="02070309020205020404" pitchFamily="49" charset="0"/>
              </a:rPr>
              <a:t>float </a:t>
            </a:r>
            <a:r>
              <a:rPr lang="pl-PL" sz="1200" dirty="0">
                <a:latin typeface="Courier New" panose="02070309020205020404" pitchFamily="49" charset="0"/>
                <a:cs typeface="Courier New" panose="02070309020205020404" pitchFamily="49" charset="0"/>
              </a:rPr>
              <a:t>CubeMapFaceID(float inX, float inY, float inZ)</a:t>
            </a:r>
          </a:p>
          <a:p>
            <a:r>
              <a:rPr lang="pl-PL" sz="1200" dirty="0">
                <a:latin typeface="Courier New" panose="02070309020205020404" pitchFamily="49" charset="0"/>
                <a:cs typeface="Courier New" panose="02070309020205020404" pitchFamily="49" charset="0"/>
              </a:rPr>
              <a:t>{</a:t>
            </a:r>
          </a:p>
          <a:p>
            <a:r>
              <a:rPr lang="en-US" sz="1200" dirty="0">
                <a:latin typeface="Courier New" panose="02070309020205020404" pitchFamily="49" charset="0"/>
                <a:cs typeface="Courier New" panose="02070309020205020404" pitchFamily="49" charset="0"/>
              </a:rPr>
              <a:t>    float3 v = float3(</a:t>
            </a:r>
            <a:r>
              <a:rPr lang="en-US" sz="1200" dirty="0">
                <a:latin typeface="Courier New" panose="02070309020205020404" pitchFamily="49" charset="0"/>
                <a:cs typeface="Courier New" panose="02070309020205020404" pitchFamily="49" charset="0"/>
              </a:rPr>
              <a:t>inX</a:t>
            </a:r>
            <a:r>
              <a:rPr lang="en-US" sz="1200" dirty="0">
                <a:latin typeface="Courier New" panose="02070309020205020404" pitchFamily="49" charset="0"/>
                <a:cs typeface="Courier New" panose="02070309020205020404" pitchFamily="49" charset="0"/>
              </a:rPr>
              <a:t>, </a:t>
            </a:r>
            <a:r>
              <a:rPr lang="en-US" sz="1200" dirty="0">
                <a:latin typeface="Courier New" panose="02070309020205020404" pitchFamily="49" charset="0"/>
                <a:cs typeface="Courier New" panose="02070309020205020404" pitchFamily="49" charset="0"/>
              </a:rPr>
              <a:t>inY</a:t>
            </a:r>
            <a:r>
              <a:rPr lang="en-US" sz="1200" dirty="0">
                <a:latin typeface="Courier New" panose="02070309020205020404" pitchFamily="49" charset="0"/>
                <a:cs typeface="Courier New" panose="02070309020205020404" pitchFamily="49" charset="0"/>
              </a:rPr>
              <a:t>, </a:t>
            </a:r>
            <a:r>
              <a:rPr lang="en-US" sz="1200" dirty="0">
                <a:latin typeface="Courier New" panose="02070309020205020404" pitchFamily="49" charset="0"/>
                <a:cs typeface="Courier New" panose="02070309020205020404" pitchFamily="49" charset="0"/>
              </a:rPr>
              <a:t>inZ</a:t>
            </a:r>
            <a:r>
              <a:rPr lang="en-US" sz="1200" dirty="0">
                <a:latin typeface="Courier New" panose="02070309020205020404" pitchFamily="49" charset="0"/>
                <a:cs typeface="Courier New" panose="02070309020205020404" pitchFamily="49" charset="0"/>
              </a:rPr>
              <a:t>);</a:t>
            </a:r>
          </a:p>
          <a:p>
            <a:r>
              <a:rPr lang="pl-PL" sz="1200" dirty="0">
                <a:latin typeface="Courier New" panose="02070309020205020404" pitchFamily="49" charset="0"/>
                <a:cs typeface="Courier New" panose="02070309020205020404" pitchFamily="49" charset="0"/>
              </a:rPr>
              <a:t>    float faceID;</a:t>
            </a:r>
          </a:p>
          <a:p>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    if(abs(v.z) &gt;= abs(v.x) &amp;&amp; abs(v.z) &gt;= abs(v.y))</a:t>
            </a:r>
          </a:p>
          <a:p>
            <a:r>
              <a:rPr lang="pl-PL" sz="1200" dirty="0">
                <a:latin typeface="Courier New" panose="02070309020205020404" pitchFamily="49" charset="0"/>
                <a:cs typeface="Courier New" panose="02070309020205020404" pitchFamily="49" charset="0"/>
              </a:rPr>
              <a:t>    </a:t>
            </a:r>
            <a:r>
              <a:rPr lang="pl-PL" sz="1200" dirty="0" smtClean="0">
                <a:latin typeface="Courier New" panose="02070309020205020404" pitchFamily="49" charset="0"/>
                <a:cs typeface="Courier New" panose="02070309020205020404" pitchFamily="49" charset="0"/>
              </a:rPr>
              <a:t>{</a:t>
            </a:r>
            <a:endParaRPr lang="pl-PL" sz="1200" dirty="0">
              <a:latin typeface="Courier New" panose="02070309020205020404" pitchFamily="49" charset="0"/>
              <a:cs typeface="Courier New" panose="02070309020205020404" pitchFamily="49" charset="0"/>
            </a:endParaRPr>
          </a:p>
          <a:p>
            <a:r>
              <a:rPr lang="pt-BR" sz="1200" dirty="0">
                <a:latin typeface="Courier New" panose="02070309020205020404" pitchFamily="49" charset="0"/>
                <a:cs typeface="Courier New" panose="02070309020205020404" pitchFamily="49" charset="0"/>
              </a:rPr>
              <a:t>        faceID = (v.z &lt; 0.0) ? 5.0 : 4.0;</a:t>
            </a:r>
          </a:p>
          <a:p>
            <a:r>
              <a:rPr lang="pl-PL" sz="1200" dirty="0">
                <a:latin typeface="Courier New" panose="02070309020205020404" pitchFamily="49" charset="0"/>
                <a:cs typeface="Courier New" panose="02070309020205020404" pitchFamily="49" charset="0"/>
              </a:rPr>
              <a:t>    }</a:t>
            </a:r>
          </a:p>
          <a:p>
            <a:r>
              <a:rPr lang="pl-PL" sz="1200" dirty="0">
                <a:latin typeface="Courier New" panose="02070309020205020404" pitchFamily="49" charset="0"/>
                <a:cs typeface="Courier New" panose="02070309020205020404" pitchFamily="49" charset="0"/>
              </a:rPr>
              <a:t>    else if (abs(v.y) &gt;= abs(v.x))</a:t>
            </a:r>
          </a:p>
          <a:p>
            <a:r>
              <a:rPr lang="pl-PL" sz="1200" dirty="0">
                <a:latin typeface="Courier New" panose="02070309020205020404" pitchFamily="49" charset="0"/>
                <a:cs typeface="Courier New" panose="02070309020205020404" pitchFamily="49" charset="0"/>
              </a:rPr>
              <a:t>    {</a:t>
            </a:r>
          </a:p>
          <a:p>
            <a:r>
              <a:rPr lang="pl-PL" sz="1200" dirty="0">
                <a:latin typeface="Courier New" panose="02070309020205020404" pitchFamily="49" charset="0"/>
                <a:cs typeface="Courier New" panose="02070309020205020404" pitchFamily="49" charset="0"/>
              </a:rPr>
              <a:t>        faceID = (v.y &lt; 0.0) ? 3.0 : 2.0;</a:t>
            </a:r>
          </a:p>
          <a:p>
            <a:r>
              <a:rPr lang="pl-PL" sz="1200" dirty="0">
                <a:latin typeface="Courier New" panose="02070309020205020404" pitchFamily="49" charset="0"/>
                <a:cs typeface="Courier New" panose="02070309020205020404" pitchFamily="49" charset="0"/>
              </a:rPr>
              <a:t>    }</a:t>
            </a:r>
          </a:p>
          <a:p>
            <a:r>
              <a:rPr lang="pl-PL" sz="1200" dirty="0">
                <a:latin typeface="Courier New" panose="02070309020205020404" pitchFamily="49" charset="0"/>
                <a:cs typeface="Courier New" panose="02070309020205020404" pitchFamily="49" charset="0"/>
              </a:rPr>
              <a:t>    else</a:t>
            </a:r>
          </a:p>
          <a:p>
            <a:r>
              <a:rPr lang="pl-PL" sz="1200" dirty="0">
                <a:latin typeface="Courier New" panose="02070309020205020404" pitchFamily="49" charset="0"/>
                <a:cs typeface="Courier New" panose="02070309020205020404" pitchFamily="49" charset="0"/>
              </a:rPr>
              <a:t>    {</a:t>
            </a:r>
          </a:p>
          <a:p>
            <a:r>
              <a:rPr lang="pl-PL" sz="1200" dirty="0">
                <a:latin typeface="Courier New" panose="02070309020205020404" pitchFamily="49" charset="0"/>
                <a:cs typeface="Courier New" panose="02070309020205020404" pitchFamily="49" charset="0"/>
              </a:rPr>
              <a:t>        faceID = (v.x &lt; 0.0) ? 1.0 : 0.0;</a:t>
            </a:r>
          </a:p>
          <a:p>
            <a:r>
              <a:rPr lang="pl-PL" sz="1200" dirty="0">
                <a:latin typeface="Courier New" panose="02070309020205020404" pitchFamily="49" charset="0"/>
                <a:cs typeface="Courier New" panose="02070309020205020404" pitchFamily="49" charset="0"/>
              </a:rPr>
              <a:t>    }</a:t>
            </a:r>
          </a:p>
          <a:p>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    return faceID;</a:t>
            </a:r>
          </a:p>
          <a:p>
            <a:r>
              <a:rPr lang="pl-PL" sz="1200" dirty="0">
                <a:latin typeface="Courier New" panose="02070309020205020404" pitchFamily="49" charset="0"/>
                <a:cs typeface="Courier New" panose="02070309020205020404" pitchFamily="49" charset="0"/>
              </a:rPr>
              <a:t>}</a:t>
            </a:r>
            <a:endParaRPr lang="en-US" sz="1200" dirty="0">
              <a:solidFill>
                <a:schemeClr val="tx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7830276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Special ALU Ops : Major Axis</a:t>
            </a:r>
            <a:endParaRPr lang="fr-CA" dirty="0"/>
          </a:p>
        </p:txBody>
      </p:sp>
      <p:sp>
        <p:nvSpPr>
          <p:cNvPr id="3" name="Content Placeholder 2"/>
          <p:cNvSpPr>
            <a:spLocks noGrp="1"/>
          </p:cNvSpPr>
          <p:nvPr>
            <p:ph idx="1"/>
          </p:nvPr>
        </p:nvSpPr>
        <p:spPr/>
        <p:txBody>
          <a:bodyPr>
            <a:normAutofit/>
          </a:bodyPr>
          <a:lstStyle/>
          <a:p>
            <a:r>
              <a:rPr lang="pl-PL" dirty="0"/>
              <a:t>Use v_cubeid_f32 , v_cubema_f32 in Major Axis problems</a:t>
            </a:r>
          </a:p>
          <a:p>
            <a:pPr lvl="1"/>
            <a:r>
              <a:rPr lang="pl-PL" dirty="0"/>
              <a:t>Normal Compression</a:t>
            </a:r>
          </a:p>
          <a:p>
            <a:pPr lvl="1"/>
            <a:r>
              <a:rPr lang="pl-PL" dirty="0"/>
              <a:t>Quaternion Compression</a:t>
            </a:r>
          </a:p>
          <a:p>
            <a:pPr lvl="1"/>
            <a:r>
              <a:rPr lang="pl-PL" dirty="0"/>
              <a:t>(Uniform) Custom Kernel Filtering at Cubemap borders</a:t>
            </a:r>
          </a:p>
          <a:p>
            <a:pPr lvl="1"/>
            <a:r>
              <a:rPr lang="pl-PL" dirty="0"/>
              <a:t>Atlased Cubemaps</a:t>
            </a:r>
          </a:p>
          <a:p>
            <a:pPr lvl="1"/>
            <a:r>
              <a:rPr lang="pl-PL" dirty="0"/>
              <a:t>Cubemap raymarching optimizations</a:t>
            </a:r>
          </a:p>
          <a:p>
            <a:pPr lvl="1"/>
            <a:r>
              <a:rPr lang="pl-PL" dirty="0"/>
              <a:t>Several problems in Ray-Casting</a:t>
            </a:r>
          </a:p>
          <a:p>
            <a:pPr lvl="1"/>
            <a:endParaRPr lang="pl-PL" dirty="0"/>
          </a:p>
          <a:p>
            <a:pPr lvl="1"/>
            <a:endParaRPr lang="pl-PL" dirty="0"/>
          </a:p>
          <a:p>
            <a:endParaRPr lang="pl-PL" dirty="0"/>
          </a:p>
        </p:txBody>
      </p:sp>
      <p:pic>
        <p:nvPicPr>
          <p:cNvPr id="4098" name="Picture 2" descr="http://media-cache-ec0.pinimg.com/236x/24/7f/72/247f72295e23c3b3f8a85ec9ae854ac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7376" y="1491631"/>
            <a:ext cx="3586624" cy="366261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71949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Special ALU Ops : </a:t>
            </a:r>
            <a:r>
              <a:rPr lang="en-US" dirty="0" smtClean="0"/>
              <a:t>Normal Storage Precision</a:t>
            </a:r>
            <a:endParaRPr lang="fr-CA"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a:bodyPr>
              <a:lstStyle/>
              <a:p>
                <a:r>
                  <a:rPr lang="en-US" dirty="0" smtClean="0"/>
                  <a:t>Normalized Vector</a:t>
                </a:r>
              </a:p>
              <a:p>
                <a14:m>
                  <m:oMath xmlns:m="http://schemas.openxmlformats.org/officeDocument/2006/math">
                    <m:r>
                      <a:rPr lang="en-US" b="0" i="1" smtClean="0">
                        <a:latin typeface="Cambria Math" panose="02040503050406030204" pitchFamily="18" charset="0"/>
                      </a:rPr>
                      <m:t>1= </m:t>
                    </m:r>
                    <m:rad>
                      <m:radPr>
                        <m:ctrlPr>
                          <a:rPr lang="en-US" b="0" i="1" smtClean="0">
                            <a:latin typeface="Cambria Math" panose="02040503050406030204" pitchFamily="18" charset="0"/>
                          </a:rPr>
                        </m:ctrlPr>
                      </m:radPr>
                      <m:deg>
                        <m:r>
                          <a:rPr lang="en-US" b="0" i="1" smtClean="0">
                            <a:latin typeface="Cambria Math" panose="02040503050406030204" pitchFamily="18" charset="0"/>
                          </a:rPr>
                          <m:t>2</m:t>
                        </m:r>
                      </m:deg>
                      <m:e>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𝑦</m:t>
                            </m:r>
                          </m:e>
                          <m:sup>
                            <m:r>
                              <a:rPr lang="en-US" b="0" i="1" smtClean="0">
                                <a:latin typeface="Cambria Math" panose="02040503050406030204" pitchFamily="18" charset="0"/>
                              </a:rPr>
                              <m:t>2</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𝑧</m:t>
                            </m:r>
                          </m:e>
                          <m:sup>
                            <m:r>
                              <a:rPr lang="en-US" b="0" i="1" smtClean="0">
                                <a:latin typeface="Cambria Math" panose="02040503050406030204" pitchFamily="18" charset="0"/>
                              </a:rPr>
                              <m:t>2</m:t>
                            </m:r>
                          </m:sup>
                        </m:sSup>
                      </m:e>
                    </m:rad>
                  </m:oMath>
                </a14:m>
                <a:endParaRPr lang="en-US" dirty="0" smtClean="0"/>
              </a:p>
              <a:p>
                <a:r>
                  <a:rPr lang="en-US" dirty="0" smtClean="0"/>
                  <a:t>Store X, Y – reconstruct Z</a:t>
                </a:r>
              </a:p>
              <a:p>
                <a14:m>
                  <m:oMath xmlns:m="http://schemas.openxmlformats.org/officeDocument/2006/math">
                    <m:r>
                      <a:rPr lang="en-US" b="0" i="1" smtClean="0">
                        <a:latin typeface="Cambria Math" panose="02040503050406030204" pitchFamily="18" charset="0"/>
                      </a:rPr>
                      <m:t>𝑧</m:t>
                    </m:r>
                    <m:r>
                      <a:rPr lang="en-US" b="0" i="1" smtClean="0">
                        <a:latin typeface="Cambria Math" panose="02040503050406030204" pitchFamily="18" charset="0"/>
                      </a:rPr>
                      <m:t>= </m:t>
                    </m:r>
                    <m:rad>
                      <m:radPr>
                        <m:ctrlPr>
                          <a:rPr lang="en-US" b="0" i="1" smtClean="0">
                            <a:latin typeface="Cambria Math" panose="02040503050406030204" pitchFamily="18" charset="0"/>
                          </a:rPr>
                        </m:ctrlPr>
                      </m:radPr>
                      <m:deg>
                        <m:r>
                          <a:rPr lang="en-US" b="0" i="1" smtClean="0">
                            <a:latin typeface="Cambria Math" panose="02040503050406030204" pitchFamily="18" charset="0"/>
                          </a:rPr>
                          <m:t>2</m:t>
                        </m:r>
                      </m:deg>
                      <m:e>
                        <m:r>
                          <a:rPr lang="en-US" b="0" i="1" smtClean="0">
                            <a:latin typeface="Cambria Math" panose="02040503050406030204" pitchFamily="18" charset="0"/>
                          </a:rPr>
                          <m:t>1−</m:t>
                        </m:r>
                        <m:d>
                          <m:dPr>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𝑦</m:t>
                                </m:r>
                              </m:e>
                              <m:sup>
                                <m:r>
                                  <a:rPr lang="en-US" b="0" i="1" smtClean="0">
                                    <a:latin typeface="Cambria Math" panose="02040503050406030204" pitchFamily="18" charset="0"/>
                                  </a:rPr>
                                  <m:t>2</m:t>
                                </m:r>
                              </m:sup>
                            </m:sSup>
                          </m:e>
                        </m:d>
                      </m:e>
                    </m:rad>
                    <m:r>
                      <a:rPr lang="en-US" b="0" i="0" smtClean="0">
                        <a:latin typeface="Cambria Math" panose="02040503050406030204" pitchFamily="18" charset="0"/>
                      </a:rPr>
                      <m:t>=</m:t>
                    </m:r>
                    <m:rad>
                      <m:radPr>
                        <m:ctrlPr>
                          <a:rPr lang="en-US" b="0" i="1" smtClean="0">
                            <a:latin typeface="Cambria Math" panose="02040503050406030204" pitchFamily="18" charset="0"/>
                          </a:rPr>
                        </m:ctrlPr>
                      </m:radPr>
                      <m:deg>
                        <m:r>
                          <a:rPr lang="en-US" b="0" i="1" smtClean="0">
                            <a:latin typeface="Cambria Math" panose="02040503050406030204" pitchFamily="18" charset="0"/>
                          </a:rPr>
                          <m:t>2</m:t>
                        </m:r>
                      </m:deg>
                      <m:e>
                        <m:r>
                          <a:rPr lang="en-US" b="0" i="1" smtClean="0">
                            <a:latin typeface="Cambria Math" panose="02040503050406030204" pitchFamily="18" charset="0"/>
                          </a:rPr>
                          <m:t>1−</m:t>
                        </m:r>
                        <m:r>
                          <a:rPr lang="en-US" b="0" i="1" smtClean="0">
                            <a:latin typeface="Cambria Math" panose="02040503050406030204" pitchFamily="18" charset="0"/>
                          </a:rPr>
                          <m:t>𝑑</m:t>
                        </m:r>
                      </m:e>
                    </m:rad>
                    <m:r>
                      <a:rPr lang="en-US" b="0" i="1" smtClean="0">
                        <a:latin typeface="Cambria Math" panose="02040503050406030204" pitchFamily="18" charset="0"/>
                      </a:rPr>
                      <m:t>,  </m:t>
                    </m:r>
                    <m:r>
                      <a:rPr lang="en-US" b="0" i="1" smtClean="0">
                        <a:latin typeface="Cambria Math" panose="02040503050406030204" pitchFamily="18" charset="0"/>
                      </a:rPr>
                      <m:t>𝑑</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𝑦</m:t>
                        </m:r>
                      </m:e>
                      <m:sup>
                        <m:r>
                          <a:rPr lang="en-US" b="0" i="1" smtClean="0">
                            <a:latin typeface="Cambria Math" panose="02040503050406030204" pitchFamily="18" charset="0"/>
                          </a:rPr>
                          <m:t>2</m:t>
                        </m:r>
                      </m:sup>
                    </m:sSup>
                    <m:r>
                      <a:rPr lang="en-US" b="0" i="0" smtClean="0">
                        <a:latin typeface="Cambria Math" panose="02040503050406030204" pitchFamily="18" charset="0"/>
                      </a:rPr>
                      <m:t> </m:t>
                    </m:r>
                  </m:oMath>
                </a14:m>
                <a:r>
                  <a:rPr lang="en-US" dirty="0" smtClean="0"/>
                  <a:t> </a:t>
                </a:r>
              </a:p>
              <a:p>
                <a:r>
                  <a:rPr lang="en-US" dirty="0" smtClean="0"/>
                  <a:t>Z precision depends on </a:t>
                </a:r>
                <a:endParaRPr lang="en-US" i="1" dirty="0" smtClean="0">
                  <a:latin typeface="Cambria Math" panose="02040503050406030204" pitchFamily="18" charset="0"/>
                </a:endParaRPr>
              </a:p>
              <a:p>
                <a:pPr lvl="1"/>
                <a14:m>
                  <m:oMath xmlns:m="http://schemas.openxmlformats.org/officeDocument/2006/math">
                    <m:r>
                      <a:rPr lang="en-US" b="0" i="1" smtClean="0">
                        <a:latin typeface="Cambria Math" panose="02040503050406030204" pitchFamily="18" charset="0"/>
                      </a:rPr>
                      <m:t>𝐸</m:t>
                    </m:r>
                    <m:d>
                      <m:dPr>
                        <m:ctrlPr>
                          <a:rPr lang="en-US" b="0" i="1" smtClean="0">
                            <a:latin typeface="Cambria Math" panose="02040503050406030204" pitchFamily="18" charset="0"/>
                          </a:rPr>
                        </m:ctrlPr>
                      </m:dPr>
                      <m:e>
                        <m:r>
                          <a:rPr lang="en-US" b="0" i="1" smtClean="0">
                            <a:latin typeface="Cambria Math" panose="02040503050406030204" pitchFamily="18" charset="0"/>
                          </a:rPr>
                          <m:t>𝑧</m:t>
                        </m:r>
                      </m:e>
                    </m:d>
                    <m:r>
                      <a:rPr lang="en-US" b="0" i="1" smtClean="0">
                        <a:latin typeface="Cambria Math" panose="02040503050406030204" pitchFamily="18" charset="0"/>
                      </a:rPr>
                      <m:t>=</m:t>
                    </m:r>
                    <m:r>
                      <a:rPr lang="en-US" i="1" smtClean="0">
                        <a:latin typeface="Cambria Math" panose="02040503050406030204" pitchFamily="18" charset="0"/>
                      </a:rPr>
                      <m:t>ⅆ</m:t>
                    </m:r>
                    <m:r>
                      <a:rPr lang="en-US" b="0" i="1" smtClean="0">
                        <a:latin typeface="Cambria Math" panose="02040503050406030204" pitchFamily="18" charset="0"/>
                      </a:rPr>
                      <m:t>𝑑</m:t>
                    </m:r>
                    <m:r>
                      <a:rPr lang="en-US" b="0" i="1" smtClean="0">
                        <a:latin typeface="Cambria Math" panose="02040503050406030204" pitchFamily="18" charset="0"/>
                      </a:rPr>
                      <m:t> ∗</m:t>
                    </m:r>
                    <m:r>
                      <a:rPr lang="en-US" b="0" i="1" smtClean="0">
                        <a:latin typeface="Cambria Math" panose="02040503050406030204" pitchFamily="18" charset="0"/>
                      </a:rPr>
                      <m:t>𝐸𝑟</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𝑦</m:t>
                        </m:r>
                      </m:e>
                    </m:d>
                    <m:r>
                      <a:rPr lang="en-US" b="0" i="1" smtClean="0">
                        <a:latin typeface="Cambria Math" panose="02040503050406030204" pitchFamily="18" charset="0"/>
                      </a:rPr>
                      <m:t>, </m:t>
                    </m:r>
                    <m:r>
                      <a:rPr lang="en-US" b="0" i="1" smtClean="0">
                        <a:latin typeface="Cambria Math" panose="02040503050406030204" pitchFamily="18" charset="0"/>
                      </a:rPr>
                      <m:t>𝑤h𝑒𝑟𝑒</m:t>
                    </m:r>
                    <m:r>
                      <a:rPr lang="en-US" b="0" i="1" smtClean="0">
                        <a:latin typeface="Cambria Math" panose="02040503050406030204" pitchFamily="18" charset="0"/>
                      </a:rPr>
                      <m:t> </m:t>
                    </m:r>
                    <m:r>
                      <a:rPr lang="en-US" b="0" i="1" smtClean="0">
                        <a:latin typeface="Cambria Math" panose="02040503050406030204" pitchFamily="18" charset="0"/>
                      </a:rPr>
                      <m:t>𝐸</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r>
                      <a:rPr lang="en-US" b="0" i="1" smtClean="0">
                        <a:latin typeface="Cambria Math" panose="02040503050406030204" pitchFamily="18" charset="0"/>
                      </a:rPr>
                      <m:t>𝑖𝑠</m:t>
                    </m:r>
                    <m:r>
                      <a:rPr lang="en-US" b="0" i="1" smtClean="0">
                        <a:latin typeface="Cambria Math" panose="02040503050406030204" pitchFamily="18" charset="0"/>
                      </a:rPr>
                      <m:t> </m:t>
                    </m:r>
                    <m:r>
                      <a:rPr lang="en-US" b="0" i="1" smtClean="0">
                        <a:latin typeface="Cambria Math" panose="02040503050406030204" pitchFamily="18" charset="0"/>
                      </a:rPr>
                      <m:t>𝑒𝑟𝑟𝑜𝑟</m:t>
                    </m:r>
                    <m:r>
                      <a:rPr lang="en-US" b="0" i="1" smtClean="0">
                        <a:latin typeface="Cambria Math" panose="02040503050406030204" pitchFamily="18" charset="0"/>
                      </a:rPr>
                      <m:t> </m:t>
                    </m:r>
                    <m:r>
                      <a:rPr lang="en-US" b="0" i="1" smtClean="0">
                        <a:latin typeface="Cambria Math" panose="02040503050406030204" pitchFamily="18" charset="0"/>
                      </a:rPr>
                      <m:t>𝑓𝑢𝑛𝑐𝑡𝑖𝑜𝑛</m:t>
                    </m:r>
                    <m:r>
                      <a:rPr lang="en-US" b="0" i="1" smtClean="0">
                        <a:latin typeface="Cambria Math" panose="02040503050406030204" pitchFamily="18" charset="0"/>
                      </a:rPr>
                      <m:t> </m:t>
                    </m:r>
                    <m:r>
                      <a:rPr lang="en-US" b="0" i="1" smtClean="0">
                        <a:latin typeface="Cambria Math" panose="02040503050406030204" pitchFamily="18" charset="0"/>
                      </a:rPr>
                      <m:t>𝑜𝑓</m:t>
                    </m:r>
                    <m:r>
                      <a:rPr lang="en-US" b="0" i="1" smtClean="0">
                        <a:latin typeface="Cambria Math" panose="02040503050406030204" pitchFamily="18" charset="0"/>
                      </a:rPr>
                      <m:t> </m:t>
                    </m:r>
                    <m:r>
                      <a:rPr lang="en-US" b="0" i="1" smtClean="0">
                        <a:latin typeface="Cambria Math" panose="02040503050406030204" pitchFamily="18" charset="0"/>
                      </a:rPr>
                      <m:t>𝑠𝑡𝑜𝑟𝑎𝑔𝑒</m:t>
                    </m:r>
                    <m:r>
                      <a:rPr lang="en-US" b="0" i="1" smtClean="0">
                        <a:latin typeface="Cambria Math" panose="02040503050406030204" pitchFamily="18" charset="0"/>
                      </a:rPr>
                      <m:t> </m:t>
                    </m:r>
                    <m:r>
                      <a:rPr lang="en-US" b="0" i="1" smtClean="0">
                        <a:latin typeface="Cambria Math" panose="02040503050406030204" pitchFamily="18" charset="0"/>
                      </a:rPr>
                      <m:t>𝑎𝑛𝑑</m:t>
                    </m:r>
                    <m:r>
                      <a:rPr lang="en-US" b="0" i="1" smtClean="0">
                        <a:latin typeface="Cambria Math" panose="02040503050406030204" pitchFamily="18" charset="0"/>
                      </a:rPr>
                      <m:t> </m:t>
                    </m:r>
                    <m:r>
                      <a:rPr lang="en-US" b="0" i="1" smtClean="0">
                        <a:latin typeface="Cambria Math" panose="02040503050406030204" pitchFamily="18" charset="0"/>
                      </a:rPr>
                      <m:t>𝑟𝑒𝑜𝑛𝑠𝑡𝑟𝑢𝑐𝑡𝑖𝑜𝑛</m:t>
                    </m:r>
                  </m:oMath>
                </a14:m>
                <a:endParaRPr lang="en-US" dirty="0" smtClean="0"/>
              </a:p>
              <a:p>
                <a14:m>
                  <m:oMath xmlns:m="http://schemas.openxmlformats.org/officeDocument/2006/math">
                    <m:f>
                      <m:fPr>
                        <m:ctrlPr>
                          <a:rPr lang="pl-PL" i="1" smtClean="0">
                            <a:latin typeface="Cambria Math" panose="02040503050406030204" pitchFamily="18" charset="0"/>
                          </a:rPr>
                        </m:ctrlPr>
                      </m:fPr>
                      <m:num>
                        <m:r>
                          <a:rPr lang="pl-PL" i="1" smtClean="0">
                            <a:latin typeface="Cambria Math" panose="02040503050406030204" pitchFamily="18" charset="0"/>
                          </a:rPr>
                          <m:t>𝑑</m:t>
                        </m:r>
                      </m:num>
                      <m:den>
                        <m:r>
                          <a:rPr lang="pl-PL" i="1" smtClean="0">
                            <a:latin typeface="Cambria Math" panose="02040503050406030204" pitchFamily="18" charset="0"/>
                          </a:rPr>
                          <m:t>𝑑</m:t>
                        </m:r>
                        <m:r>
                          <a:rPr lang="en-US" b="0" i="1" smtClean="0">
                            <a:latin typeface="Cambria Math" panose="02040503050406030204" pitchFamily="18" charset="0"/>
                          </a:rPr>
                          <m:t>𝑑</m:t>
                        </m:r>
                      </m:den>
                    </m:f>
                    <m:d>
                      <m:dPr>
                        <m:ctrlPr>
                          <a:rPr lang="en-US" b="0" i="1" smtClean="0">
                            <a:latin typeface="Cambria Math" panose="02040503050406030204" pitchFamily="18" charset="0"/>
                          </a:rPr>
                        </m:ctrlPr>
                      </m:dPr>
                      <m:e>
                        <m:r>
                          <a:rPr lang="en-US" i="1">
                            <a:latin typeface="Cambria Math" panose="02040503050406030204" pitchFamily="18" charset="0"/>
                          </a:rPr>
                          <m:t>𝑧</m:t>
                        </m:r>
                      </m:e>
                    </m:d>
                    <m:r>
                      <a:rPr lang="en-US" b="0" i="1" smtClean="0">
                        <a:latin typeface="Cambria Math" panose="02040503050406030204" pitchFamily="18" charset="0"/>
                      </a:rPr>
                      <m:t>=</m:t>
                    </m:r>
                    <m:f>
                      <m:fPr>
                        <m:ctrlPr>
                          <a:rPr lang="pl-PL" i="1">
                            <a:latin typeface="Cambria Math" panose="02040503050406030204" pitchFamily="18" charset="0"/>
                          </a:rPr>
                        </m:ctrlPr>
                      </m:fPr>
                      <m:num>
                        <m:r>
                          <a:rPr lang="pl-PL" i="1">
                            <a:latin typeface="Cambria Math" panose="02040503050406030204" pitchFamily="18" charset="0"/>
                          </a:rPr>
                          <m:t>𝑑</m:t>
                        </m:r>
                      </m:num>
                      <m:den>
                        <m:r>
                          <a:rPr lang="pl-PL" i="1">
                            <a:latin typeface="Cambria Math" panose="02040503050406030204" pitchFamily="18" charset="0"/>
                          </a:rPr>
                          <m:t>𝑑</m:t>
                        </m:r>
                        <m:r>
                          <a:rPr lang="en-US" i="1">
                            <a:latin typeface="Cambria Math" panose="02040503050406030204" pitchFamily="18" charset="0"/>
                          </a:rPr>
                          <m:t>𝑑</m:t>
                        </m:r>
                      </m:den>
                    </m:f>
                    <m:d>
                      <m:dPr>
                        <m:ctrlPr>
                          <a:rPr lang="en-US" i="1">
                            <a:latin typeface="Cambria Math" panose="02040503050406030204" pitchFamily="18" charset="0"/>
                          </a:rPr>
                        </m:ctrlPr>
                      </m:dPr>
                      <m:e>
                        <m:rad>
                          <m:radPr>
                            <m:degHide m:val="on"/>
                            <m:ctrlPr>
                              <a:rPr lang="en-US" i="1">
                                <a:latin typeface="Cambria Math" panose="02040503050406030204" pitchFamily="18" charset="0"/>
                              </a:rPr>
                            </m:ctrlPr>
                          </m:radPr>
                          <m:deg/>
                          <m:e>
                            <m:r>
                              <a:rPr lang="en-US" i="1">
                                <a:latin typeface="Cambria Math" panose="02040503050406030204" pitchFamily="18" charset="0"/>
                              </a:rPr>
                              <m:t>1−</m:t>
                            </m:r>
                            <m:r>
                              <a:rPr lang="en-US" i="1">
                                <a:latin typeface="Cambria Math" panose="02040503050406030204" pitchFamily="18" charset="0"/>
                              </a:rPr>
                              <m:t>𝑑</m:t>
                            </m:r>
                          </m:e>
                        </m:rad>
                      </m:e>
                    </m:d>
                    <m:r>
                      <a:rPr lang="pl-PL" b="0" i="1" smtClean="0">
                        <a:latin typeface="Cambria Math" panose="02040503050406030204" pitchFamily="18" charset="0"/>
                      </a:rPr>
                      <m:t>=</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rad>
                          <m:radPr>
                            <m:degHide m:val="on"/>
                            <m:ctrlPr>
                              <a:rPr lang="en-US" b="0" i="1" smtClean="0">
                                <a:latin typeface="Cambria Math" panose="02040503050406030204" pitchFamily="18" charset="0"/>
                              </a:rPr>
                            </m:ctrlPr>
                          </m:radPr>
                          <m:deg/>
                          <m:e>
                            <m:r>
                              <a:rPr lang="en-US" b="0" i="1" smtClean="0">
                                <a:latin typeface="Cambria Math" panose="02040503050406030204" pitchFamily="18" charset="0"/>
                              </a:rPr>
                              <m:t>1−</m:t>
                            </m:r>
                            <m:r>
                              <a:rPr lang="en-US" b="0" i="1" smtClean="0">
                                <a:latin typeface="Cambria Math" panose="02040503050406030204" pitchFamily="18" charset="0"/>
                              </a:rPr>
                              <m:t>𝑑</m:t>
                            </m:r>
                          </m:e>
                        </m:rad>
                      </m:den>
                    </m:f>
                  </m:oMath>
                </a14:m>
                <a:endParaRPr lang="en-US" dirty="0" smtClean="0"/>
              </a:p>
              <a:p>
                <a:r>
                  <a:rPr lang="en-US" dirty="0" smtClean="0"/>
                  <a:t>Precision error arises from:</a:t>
                </a:r>
              </a:p>
              <a:p>
                <a14:m>
                  <m:oMath xmlns:m="http://schemas.openxmlformats.org/officeDocument/2006/math">
                    <m:func>
                      <m:funcPr>
                        <m:ctrlPr>
                          <a:rPr lang="pl-PL" i="1" smtClean="0">
                            <a:latin typeface="Cambria Math" panose="02040503050406030204" pitchFamily="18" charset="0"/>
                          </a:rPr>
                        </m:ctrlPr>
                      </m:funcPr>
                      <m:fName>
                        <m:limLow>
                          <m:limLowPr>
                            <m:ctrlPr>
                              <a:rPr lang="pl-PL" i="1" smtClean="0">
                                <a:latin typeface="Cambria Math" panose="02040503050406030204" pitchFamily="18" charset="0"/>
                              </a:rPr>
                            </m:ctrlPr>
                          </m:limLowPr>
                          <m:e>
                            <m:r>
                              <m:rPr>
                                <m:sty m:val="p"/>
                              </m:rPr>
                              <a:rPr lang="pl-PL" i="0" smtClean="0">
                                <a:latin typeface="Cambria Math" panose="02040503050406030204" pitchFamily="18" charset="0"/>
                              </a:rPr>
                              <m:t>lim</m:t>
                            </m:r>
                          </m:e>
                          <m:lim>
                            <m:r>
                              <a:rPr lang="en-US" b="0" i="1" smtClean="0">
                                <a:latin typeface="Cambria Math" panose="02040503050406030204" pitchFamily="18" charset="0"/>
                              </a:rPr>
                              <m:t>𝑑</m:t>
                            </m:r>
                            <m:r>
                              <a:rPr lang="pl-PL" i="1" smtClean="0">
                                <a:latin typeface="Cambria Math" panose="02040503050406030204" pitchFamily="18" charset="0"/>
                              </a:rPr>
                              <m:t>→</m:t>
                            </m:r>
                            <m:r>
                              <a:rPr lang="en-US" b="0" i="1" smtClean="0">
                                <a:latin typeface="Cambria Math" panose="02040503050406030204" pitchFamily="18" charset="0"/>
                              </a:rPr>
                              <m:t>1</m:t>
                            </m:r>
                          </m:lim>
                        </m:limLow>
                      </m:fName>
                      <m:e>
                        <m:sSup>
                          <m:sSupPr>
                            <m:ctrlPr>
                              <a:rPr lang="pl-PL" i="1" smtClean="0">
                                <a:latin typeface="Cambria Math" panose="02040503050406030204" pitchFamily="18" charset="0"/>
                              </a:rPr>
                            </m:ctrlPr>
                          </m:sSupPr>
                          <m:e>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2</m:t>
                                </m:r>
                                <m:rad>
                                  <m:radPr>
                                    <m:degHide m:val="on"/>
                                    <m:ctrlPr>
                                      <a:rPr lang="en-US" i="1">
                                        <a:latin typeface="Cambria Math" panose="02040503050406030204" pitchFamily="18" charset="0"/>
                                      </a:rPr>
                                    </m:ctrlPr>
                                  </m:radPr>
                                  <m:deg/>
                                  <m:e>
                                    <m:r>
                                      <a:rPr lang="en-US" i="1">
                                        <a:latin typeface="Cambria Math" panose="02040503050406030204" pitchFamily="18" charset="0"/>
                                      </a:rPr>
                                      <m:t>1−</m:t>
                                    </m:r>
                                    <m:r>
                                      <a:rPr lang="en-US" i="1">
                                        <a:latin typeface="Cambria Math" panose="02040503050406030204" pitchFamily="18" charset="0"/>
                                      </a:rPr>
                                      <m:t>𝑑</m:t>
                                    </m:r>
                                  </m:e>
                                </m:rad>
                              </m:den>
                            </m:f>
                          </m:e>
                          <m:sup/>
                        </m:sSup>
                      </m:e>
                    </m:func>
                    <m:r>
                      <a:rPr lang="en-US" b="0" i="1" smtClean="0">
                        <a:latin typeface="Cambria Math" panose="02040503050406030204" pitchFamily="18" charset="0"/>
                      </a:rPr>
                      <m:t>= </m:t>
                    </m:r>
                    <m:r>
                      <a:rPr lang="en-US" b="0" i="1" smtClean="0">
                        <a:latin typeface="Cambria Math" panose="02040503050406030204" pitchFamily="18" charset="0"/>
                        <a:ea typeface="Cambria Math" panose="02040503050406030204" pitchFamily="18" charset="0"/>
                      </a:rPr>
                      <m:t>∞</m:t>
                    </m:r>
                  </m:oMath>
                </a14:m>
                <a:endParaRPr lang="en-US" dirty="0" smtClean="0"/>
              </a:p>
              <a:p>
                <a:pPr lvl="1"/>
                <a14:m>
                  <m:oMath xmlns:m="http://schemas.openxmlformats.org/officeDocument/2006/math">
                    <m:r>
                      <a:rPr lang="en-US" i="1">
                        <a:latin typeface="Cambria Math" panose="02040503050406030204" pitchFamily="18" charset="0"/>
                      </a:rPr>
                      <m:t>𝑑</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2</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𝑦</m:t>
                        </m:r>
                      </m:e>
                      <m:sup>
                        <m:r>
                          <a:rPr lang="en-US" i="1">
                            <a:latin typeface="Cambria Math" panose="02040503050406030204" pitchFamily="18" charset="0"/>
                          </a:rPr>
                          <m:t>2</m:t>
                        </m:r>
                      </m:sup>
                    </m:sSup>
                    <m:r>
                      <a:rPr lang="en-US" b="0" i="1" smtClean="0">
                        <a:latin typeface="Cambria Math" panose="02040503050406030204" pitchFamily="18" charset="0"/>
                      </a:rPr>
                      <m:t> →1⇒</m:t>
                    </m:r>
                    <m:r>
                      <a:rPr lang="en-US" b="0" i="1" smtClean="0">
                        <a:latin typeface="Cambria Math" panose="02040503050406030204" pitchFamily="18" charset="0"/>
                      </a:rPr>
                      <m:t>𝐸</m:t>
                    </m:r>
                    <m:d>
                      <m:dPr>
                        <m:ctrlPr>
                          <a:rPr lang="en-US" b="0" i="1" smtClean="0">
                            <a:latin typeface="Cambria Math" panose="02040503050406030204" pitchFamily="18" charset="0"/>
                          </a:rPr>
                        </m:ctrlPr>
                      </m:dPr>
                      <m:e>
                        <m:r>
                          <a:rPr lang="en-US" b="0" i="1" smtClean="0">
                            <a:latin typeface="Cambria Math" panose="02040503050406030204" pitchFamily="18" charset="0"/>
                          </a:rPr>
                          <m:t>𝑧</m:t>
                        </m:r>
                      </m:e>
                    </m:d>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m:t>
                    </m:r>
                  </m:oMath>
                </a14:m>
                <a:endParaRPr lang="pl-PL"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370" t="-487"/>
                </a:stretch>
              </a:blipFill>
            </p:spPr>
            <p:txBody>
              <a:bodyPr/>
              <a:lstStyle/>
              <a:p>
                <a:r>
                  <a:rPr lang="pl-PL">
                    <a:noFill/>
                  </a:rPr>
                  <a:t> </a:t>
                </a:r>
              </a:p>
            </p:txBody>
          </p:sp>
        </mc:Fallback>
      </mc:AlternateContent>
    </p:spTree>
    <p:extLst>
      <p:ext uri="{BB962C8B-B14F-4D97-AF65-F5344CB8AC3E}">
        <p14:creationId xmlns:p14="http://schemas.microsoft.com/office/powerpoint/2010/main" val="18809530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Special ALU Ops : </a:t>
            </a:r>
            <a:r>
              <a:rPr lang="en-US" dirty="0"/>
              <a:t>Normal Storage Precision</a:t>
            </a:r>
            <a:endParaRPr lang="fr-CA"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US" dirty="0" smtClean="0"/>
                  <a:t>Typical way of minimizing error</a:t>
                </a:r>
              </a:p>
              <a:p>
                <a:pPr lvl="1"/>
                <a:r>
                  <a:rPr lang="en-US" dirty="0" smtClean="0"/>
                  <a:t>Limit the error function by bounds</a:t>
                </a:r>
              </a:p>
              <a:p>
                <a:r>
                  <a:rPr lang="en-US" dirty="0" smtClean="0"/>
                  <a:t>To minimize E(z) we need to minimize function d</a:t>
                </a:r>
              </a:p>
              <a:p>
                <a:r>
                  <a:rPr lang="en-US" dirty="0" smtClean="0"/>
                  <a:t>Simple solution</a:t>
                </a:r>
              </a:p>
              <a:p>
                <a14:m>
                  <m:oMath xmlns:m="http://schemas.openxmlformats.org/officeDocument/2006/math">
                    <m:r>
                      <a:rPr lang="pl-PL" b="0" i="1" smtClean="0">
                        <a:latin typeface="Cambria Math" panose="02040503050406030204" pitchFamily="18" charset="0"/>
                      </a:rPr>
                      <m:t>𝑑</m:t>
                    </m:r>
                    <m:r>
                      <a:rPr lang="pl-PL" b="0" i="1" smtClean="0">
                        <a:latin typeface="Cambria Math" panose="02040503050406030204" pitchFamily="18" charset="0"/>
                      </a:rPr>
                      <m:t>(</m:t>
                    </m:r>
                    <m:r>
                      <a:rPr lang="pl-PL" b="0" i="1" smtClean="0">
                        <a:latin typeface="Cambria Math" panose="02040503050406030204" pitchFamily="18" charset="0"/>
                      </a:rPr>
                      <m:t>𝑥</m:t>
                    </m:r>
                    <m:r>
                      <a:rPr lang="pl-PL" b="0" i="1" smtClean="0">
                        <a:latin typeface="Cambria Math" panose="02040503050406030204" pitchFamily="18" charset="0"/>
                      </a:rPr>
                      <m:t>,</m:t>
                    </m:r>
                    <m:r>
                      <a:rPr lang="pl-PL" b="0" i="1" smtClean="0">
                        <a:latin typeface="Cambria Math" panose="02040503050406030204" pitchFamily="18" charset="0"/>
                      </a:rPr>
                      <m:t>𝑦</m:t>
                    </m:r>
                    <m:r>
                      <a:rPr lang="pl-PL"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𝑚</m:t>
                        </m:r>
                      </m:e>
                      <m:sup>
                        <m:r>
                          <a:rPr lang="en-US" b="0" i="1" smtClean="0">
                            <a:latin typeface="Cambria Math" panose="02040503050406030204" pitchFamily="18" charset="0"/>
                          </a:rPr>
                          <m:t>2</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𝑛</m:t>
                        </m:r>
                      </m:e>
                      <m:sup>
                        <m:r>
                          <a:rPr lang="en-US" b="0" i="1" smtClean="0">
                            <a:latin typeface="Cambria Math" panose="02040503050406030204" pitchFamily="18" charset="0"/>
                          </a:rPr>
                          <m:t>2</m:t>
                        </m:r>
                      </m:sup>
                    </m:sSup>
                    <m:r>
                      <a:rPr lang="en-US" b="0" i="1" smtClean="0">
                        <a:latin typeface="Cambria Math" panose="02040503050406030204" pitchFamily="18" charset="0"/>
                      </a:rPr>
                      <m:t>, </m:t>
                    </m:r>
                  </m:oMath>
                </a14:m>
                <a:endParaRPr lang="pl-PL" b="0" i="1" dirty="0" smtClean="0">
                  <a:latin typeface="Cambria Math" panose="02040503050406030204" pitchFamily="18" charset="0"/>
                </a:endParaRPr>
              </a:p>
              <a:p>
                <a:pPr lvl="1"/>
                <a14:m>
                  <m:oMath xmlns:m="http://schemas.openxmlformats.org/officeDocument/2006/math">
                    <m:r>
                      <a:rPr lang="en-US" b="0" i="1" smtClean="0">
                        <a:latin typeface="Cambria Math" panose="02040503050406030204" pitchFamily="18" charset="0"/>
                      </a:rPr>
                      <m:t>𝑤h𝑒𝑟𝑒</m:t>
                    </m:r>
                    <m:r>
                      <a:rPr lang="pl-PL" b="0" i="1" smtClean="0">
                        <a:latin typeface="Cambria Math" panose="02040503050406030204" pitchFamily="18" charset="0"/>
                      </a:rPr>
                      <m:t>:    </m:t>
                    </m:r>
                    <m:r>
                      <a:rPr lang="en-US" b="0" i="1" smtClean="0">
                        <a:latin typeface="Cambria Math" panose="02040503050406030204" pitchFamily="18" charset="0"/>
                      </a:rPr>
                      <m:t> </m:t>
                    </m:r>
                    <m:r>
                      <a:rPr lang="en-US" b="0" i="1" smtClean="0">
                        <a:latin typeface="Cambria Math" panose="02040503050406030204" pitchFamily="18" charset="0"/>
                      </a:rPr>
                      <m:t>𝑚</m:t>
                    </m:r>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min</m:t>
                        </m:r>
                      </m:fName>
                      <m:e>
                        <m:d>
                          <m:dPr>
                            <m:ctrlPr>
                              <a:rPr lang="en-US" b="0" i="1" smtClean="0">
                                <a:latin typeface="Cambria Math" panose="02040503050406030204" pitchFamily="18" charset="0"/>
                              </a:rPr>
                            </m:ctrlPr>
                          </m:dPr>
                          <m:e>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rPr>
                              <m:t>𝑧</m:t>
                            </m:r>
                          </m:e>
                        </m:d>
                      </m:e>
                    </m:func>
                    <m:r>
                      <a:rPr lang="en-US" b="0" i="1" smtClean="0">
                        <a:latin typeface="Cambria Math" panose="02040503050406030204" pitchFamily="18" charset="0"/>
                      </a:rPr>
                      <m:t>, </m:t>
                    </m:r>
                    <m:r>
                      <a:rPr lang="pl-PL" b="0" i="1" smtClean="0">
                        <a:latin typeface="Cambria Math" panose="02040503050406030204" pitchFamily="18" charset="0"/>
                      </a:rPr>
                      <m:t>    </m:t>
                    </m:r>
                    <m:r>
                      <a:rPr lang="en-US" b="0" i="1" smtClean="0">
                        <a:latin typeface="Cambria Math" panose="02040503050406030204" pitchFamily="18" charset="0"/>
                      </a:rPr>
                      <m:t>𝑛</m:t>
                    </m:r>
                    <m:r>
                      <a:rPr lang="en-US" b="0" i="1" smtClean="0">
                        <a:latin typeface="Cambria Math" panose="02040503050406030204" pitchFamily="18" charset="0"/>
                      </a:rPr>
                      <m:t>=</m:t>
                    </m:r>
                    <m:r>
                      <a:rPr lang="en-US" b="0" i="1" smtClean="0">
                        <a:latin typeface="Cambria Math" panose="02040503050406030204" pitchFamily="18" charset="0"/>
                      </a:rPr>
                      <m:t>𝑚𝑒𝑑</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rPr>
                          <m:t>𝑧</m:t>
                        </m:r>
                      </m:e>
                    </m:d>
                  </m:oMath>
                </a14:m>
                <a:r>
                  <a:rPr lang="en-US" b="0" dirty="0" smtClean="0"/>
                  <a:t>, </a:t>
                </a:r>
                <a:r>
                  <a:rPr lang="pl-PL" b="0" dirty="0" smtClean="0"/>
                  <a:t>     </a:t>
                </a:r>
                <a14:m>
                  <m:oMath xmlns:m="http://schemas.openxmlformats.org/officeDocument/2006/math">
                    <m:r>
                      <a:rPr lang="en-US" i="1">
                        <a:latin typeface="Cambria Math" panose="02040503050406030204" pitchFamily="18" charset="0"/>
                      </a:rPr>
                      <m:t>1= </m:t>
                    </m:r>
                    <m:rad>
                      <m:radPr>
                        <m:ctrlPr>
                          <a:rPr lang="en-US" i="1">
                            <a:latin typeface="Cambria Math" panose="02040503050406030204" pitchFamily="18" charset="0"/>
                          </a:rPr>
                        </m:ctrlPr>
                      </m:radPr>
                      <m:deg>
                        <m:r>
                          <a:rPr lang="en-US" i="1">
                            <a:latin typeface="Cambria Math" panose="02040503050406030204" pitchFamily="18" charset="0"/>
                          </a:rPr>
                          <m:t>2</m:t>
                        </m:r>
                      </m:deg>
                      <m:e>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2</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𝑦</m:t>
                            </m:r>
                          </m:e>
                          <m:sup>
                            <m:r>
                              <a:rPr lang="en-US" i="1">
                                <a:latin typeface="Cambria Math" panose="02040503050406030204" pitchFamily="18" charset="0"/>
                              </a:rPr>
                              <m:t>2</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𝑧</m:t>
                            </m:r>
                          </m:e>
                          <m:sup>
                            <m:r>
                              <a:rPr lang="en-US" i="1">
                                <a:latin typeface="Cambria Math" panose="02040503050406030204" pitchFamily="18" charset="0"/>
                              </a:rPr>
                              <m:t>2</m:t>
                            </m:r>
                          </m:sup>
                        </m:sSup>
                      </m:e>
                    </m:rad>
                  </m:oMath>
                </a14:m>
                <a:endParaRPr lang="en-US" b="0" dirty="0" smtClean="0"/>
              </a:p>
              <a:p>
                <a14:m>
                  <m:oMath xmlns:m="http://schemas.openxmlformats.org/officeDocument/2006/math">
                    <m:r>
                      <a:rPr lang="pl-PL" i="1">
                        <a:latin typeface="Cambria Math" panose="02040503050406030204" pitchFamily="18" charset="0"/>
                      </a:rPr>
                      <m:t>𝑑</m:t>
                    </m:r>
                    <m:r>
                      <a:rPr lang="pl-PL" i="1">
                        <a:latin typeface="Cambria Math" panose="02040503050406030204" pitchFamily="18" charset="0"/>
                      </a:rPr>
                      <m:t>(</m:t>
                    </m:r>
                    <m:r>
                      <a:rPr lang="pl-PL" i="1">
                        <a:latin typeface="Cambria Math" panose="02040503050406030204" pitchFamily="18" charset="0"/>
                      </a:rPr>
                      <m:t>𝑥</m:t>
                    </m:r>
                    <m:r>
                      <a:rPr lang="pl-PL" i="1">
                        <a:latin typeface="Cambria Math" panose="02040503050406030204" pitchFamily="18" charset="0"/>
                      </a:rPr>
                      <m:t>,</m:t>
                    </m:r>
                    <m:r>
                      <a:rPr lang="pl-PL" i="1">
                        <a:latin typeface="Cambria Math" panose="02040503050406030204" pitchFamily="18" charset="0"/>
                      </a:rPr>
                      <m:t>𝑦</m:t>
                    </m:r>
                    <m:r>
                      <a:rPr lang="pl-PL" i="1">
                        <a:latin typeface="Cambria Math" panose="02040503050406030204" pitchFamily="18" charset="0"/>
                      </a:rPr>
                      <m:t>)</m:t>
                    </m:r>
                  </m:oMath>
                </a14:m>
                <a:r>
                  <a:rPr lang="en-US" dirty="0" smtClean="0"/>
                  <a:t>– becomes upper bounded by : </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2</m:t>
                        </m:r>
                      </m:num>
                      <m:den>
                        <m:r>
                          <a:rPr lang="en-US" b="0" i="1" smtClean="0">
                            <a:latin typeface="Cambria Math" panose="02040503050406030204" pitchFamily="18" charset="0"/>
                          </a:rPr>
                          <m:t>3</m:t>
                        </m:r>
                      </m:den>
                    </m:f>
                  </m:oMath>
                </a14:m>
                <a:endParaRPr lang="en-US" dirty="0" smtClean="0"/>
              </a:p>
              <a:p>
                <a14:m>
                  <m:oMath xmlns:m="http://schemas.openxmlformats.org/officeDocument/2006/math">
                    <m:func>
                      <m:funcPr>
                        <m:ctrlPr>
                          <a:rPr lang="pl-PL" i="1">
                            <a:latin typeface="Cambria Math" panose="02040503050406030204" pitchFamily="18" charset="0"/>
                          </a:rPr>
                        </m:ctrlPr>
                      </m:funcPr>
                      <m:fName>
                        <m:limLow>
                          <m:limLowPr>
                            <m:ctrlPr>
                              <a:rPr lang="pl-PL" i="1">
                                <a:latin typeface="Cambria Math" panose="02040503050406030204" pitchFamily="18" charset="0"/>
                              </a:rPr>
                            </m:ctrlPr>
                          </m:limLowPr>
                          <m:e>
                            <m:r>
                              <m:rPr>
                                <m:sty m:val="p"/>
                              </m:rPr>
                              <a:rPr lang="pl-PL">
                                <a:latin typeface="Cambria Math" panose="02040503050406030204" pitchFamily="18" charset="0"/>
                              </a:rPr>
                              <m:t>lim</m:t>
                            </m:r>
                          </m:e>
                          <m:lim>
                            <m:r>
                              <a:rPr lang="en-US" i="1">
                                <a:latin typeface="Cambria Math" panose="02040503050406030204" pitchFamily="18" charset="0"/>
                              </a:rPr>
                              <m:t>𝑑</m:t>
                            </m:r>
                            <m:r>
                              <a:rPr lang="pl-PL" i="1">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2</m:t>
                                </m:r>
                              </m:num>
                              <m:den>
                                <m:r>
                                  <a:rPr lang="en-US" b="0" i="1" smtClean="0">
                                    <a:latin typeface="Cambria Math" panose="02040503050406030204" pitchFamily="18" charset="0"/>
                                  </a:rPr>
                                  <m:t>3</m:t>
                                </m:r>
                              </m:den>
                            </m:f>
                          </m:lim>
                        </m:limLow>
                      </m:fName>
                      <m:e>
                        <m:sSup>
                          <m:sSupPr>
                            <m:ctrlPr>
                              <a:rPr lang="pl-PL" i="1">
                                <a:latin typeface="Cambria Math" panose="02040503050406030204" pitchFamily="18" charset="0"/>
                              </a:rPr>
                            </m:ctrlPr>
                          </m:sSupPr>
                          <m:e>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2</m:t>
                                </m:r>
                                <m:rad>
                                  <m:radPr>
                                    <m:degHide m:val="on"/>
                                    <m:ctrlPr>
                                      <a:rPr lang="en-US" i="1">
                                        <a:latin typeface="Cambria Math" panose="02040503050406030204" pitchFamily="18" charset="0"/>
                                      </a:rPr>
                                    </m:ctrlPr>
                                  </m:radPr>
                                  <m:deg/>
                                  <m:e>
                                    <m:r>
                                      <a:rPr lang="en-US" i="1">
                                        <a:latin typeface="Cambria Math" panose="02040503050406030204" pitchFamily="18" charset="0"/>
                                      </a:rPr>
                                      <m:t>1−</m:t>
                                    </m:r>
                                    <m:r>
                                      <a:rPr lang="en-US" i="1">
                                        <a:latin typeface="Cambria Math" panose="02040503050406030204" pitchFamily="18" charset="0"/>
                                      </a:rPr>
                                      <m:t>𝑑</m:t>
                                    </m:r>
                                  </m:e>
                                </m:rad>
                              </m:den>
                            </m:f>
                          </m:e>
                          <m:sup/>
                        </m:sSup>
                      </m:e>
                    </m:func>
                    <m:r>
                      <a:rPr lang="en-US" i="1">
                        <a:latin typeface="Cambria Math" panose="02040503050406030204" pitchFamily="18" charset="0"/>
                      </a:rPr>
                      <m:t>=</m:t>
                    </m:r>
                    <m:r>
                      <a:rPr lang="pl-PL" b="0" i="1" smtClean="0">
                        <a:latin typeface="Cambria Math" panose="02040503050406030204" pitchFamily="18" charset="0"/>
                      </a:rPr>
                      <m:t>−</m:t>
                    </m:r>
                    <m:f>
                      <m:fPr>
                        <m:ctrlPr>
                          <a:rPr lang="en-US" b="0" i="1" smtClean="0">
                            <a:latin typeface="Cambria Math" panose="02040503050406030204" pitchFamily="18" charset="0"/>
                          </a:rPr>
                        </m:ctrlPr>
                      </m:fPr>
                      <m:num>
                        <m:rad>
                          <m:radPr>
                            <m:degHide m:val="on"/>
                            <m:ctrlPr>
                              <a:rPr lang="en-US" i="1" smtClean="0">
                                <a:latin typeface="Cambria Math" panose="02040503050406030204" pitchFamily="18" charset="0"/>
                              </a:rPr>
                            </m:ctrlPr>
                          </m:radPr>
                          <m:deg/>
                          <m:e>
                            <m:r>
                              <a:rPr lang="en-US" b="0" i="1" smtClean="0">
                                <a:latin typeface="Cambria Math" panose="02040503050406030204" pitchFamily="18" charset="0"/>
                              </a:rPr>
                              <m:t>3</m:t>
                            </m:r>
                          </m:e>
                        </m:rad>
                      </m:num>
                      <m:den>
                        <m:r>
                          <a:rPr lang="en-US" b="0" i="1" smtClean="0">
                            <a:latin typeface="Cambria Math" panose="02040503050406030204" pitchFamily="18" charset="0"/>
                          </a:rPr>
                          <m:t>2</m:t>
                        </m:r>
                      </m:den>
                    </m:f>
                  </m:oMath>
                </a14:m>
                <a:endParaRPr lang="en-US" dirty="0" smtClean="0"/>
              </a:p>
              <a:p>
                <a:endParaRPr lang="en-US" dirty="0" smtClean="0"/>
              </a:p>
              <a:p>
                <a:endParaRPr lang="en-US" dirty="0"/>
              </a:p>
              <a:p>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444" t="-812"/>
                </a:stretch>
              </a:blipFill>
            </p:spPr>
            <p:txBody>
              <a:bodyPr/>
              <a:lstStyle/>
              <a:p>
                <a:r>
                  <a:rPr lang="pl-PL">
                    <a:noFill/>
                  </a:rPr>
                  <a:t> </a:t>
                </a:r>
              </a:p>
            </p:txBody>
          </p:sp>
        </mc:Fallback>
      </mc:AlternateContent>
    </p:spTree>
    <p:extLst>
      <p:ext uri="{BB962C8B-B14F-4D97-AF65-F5344CB8AC3E}">
        <p14:creationId xmlns:p14="http://schemas.microsoft.com/office/powerpoint/2010/main" val="286971579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Special ALU Ops : </a:t>
            </a:r>
            <a:r>
              <a:rPr lang="en-US" dirty="0"/>
              <a:t>Normal Storage Precision</a:t>
            </a:r>
            <a:endParaRPr lang="fr-CA"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normAutofit/>
              </a:bodyPr>
              <a:lstStyle/>
              <a:p>
                <a14:m>
                  <m:oMath xmlns:m="http://schemas.openxmlformats.org/officeDocument/2006/math">
                    <m:r>
                      <a:rPr lang="en-US" b="0" i="1" smtClean="0">
                        <a:latin typeface="Cambria Math" panose="02040503050406030204" pitchFamily="18" charset="0"/>
                      </a:rPr>
                      <m:t>𝐸</m:t>
                    </m:r>
                    <m:d>
                      <m:dPr>
                        <m:ctrlPr>
                          <a:rPr lang="en-US" b="0" i="1" smtClean="0">
                            <a:latin typeface="Cambria Math" panose="02040503050406030204" pitchFamily="18" charset="0"/>
                          </a:rPr>
                        </m:ctrlPr>
                      </m:dPr>
                      <m:e>
                        <m:r>
                          <a:rPr lang="en-US" b="0" i="1" smtClean="0">
                            <a:latin typeface="Cambria Math" panose="02040503050406030204" pitchFamily="18" charset="0"/>
                          </a:rPr>
                          <m:t>𝑛</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𝑛</m:t>
                            </m:r>
                          </m:e>
                          <m:sup>
                            <m:r>
                              <a:rPr lang="en-US" b="0" i="1" smtClean="0">
                                <a:latin typeface="Cambria Math" panose="02040503050406030204" pitchFamily="18" charset="0"/>
                              </a:rPr>
                              <m:t>′</m:t>
                            </m:r>
                          </m:sup>
                        </m:sSup>
                      </m:e>
                    </m:d>
                    <m:r>
                      <a:rPr lang="en-US" b="0" i="1" smtClean="0">
                        <a:latin typeface="Cambria Math" panose="02040503050406030204" pitchFamily="18" charset="0"/>
                      </a:rPr>
                      <m:t>=1−</m:t>
                    </m:r>
                    <m:r>
                      <a:rPr lang="en-US" b="0" i="1" smtClean="0">
                        <a:latin typeface="Cambria Math" panose="02040503050406030204" pitchFamily="18" charset="0"/>
                      </a:rPr>
                      <m:t>𝑛</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𝑛</m:t>
                    </m:r>
                    <m:r>
                      <a:rPr lang="en-US" b="0" i="1" smtClean="0">
                        <a:latin typeface="Cambria Math" panose="02040503050406030204" pitchFamily="18" charset="0"/>
                        <a:ea typeface="Cambria Math" panose="02040503050406030204" pitchFamily="18" charset="0"/>
                      </a:rPr>
                      <m:t>′</m:t>
                    </m:r>
                  </m:oMath>
                </a14:m>
                <a:endParaRPr lang="en-US" dirty="0" smtClean="0"/>
              </a:p>
              <a:p>
                <a:r>
                  <a:rPr lang="en-US" dirty="0" smtClean="0"/>
                  <a:t>Standard Reconstruction</a:t>
                </a:r>
              </a:p>
              <a:p>
                <a:pPr lvl="1"/>
                <a:r>
                  <a:rPr lang="en-US" dirty="0" smtClean="0"/>
                  <a:t>7bit </a:t>
                </a:r>
                <a:r>
                  <a:rPr lang="en-US" dirty="0" smtClean="0"/>
                  <a:t>SNorm</a:t>
                </a:r>
                <a:r>
                  <a:rPr lang="en-US" dirty="0" smtClean="0"/>
                  <a:t> X, Y + 1bit sign</a:t>
                </a:r>
              </a:p>
              <a:p>
                <a:pPr lvl="1"/>
                <a14:m>
                  <m:oMath xmlns:m="http://schemas.openxmlformats.org/officeDocument/2006/math">
                    <m:r>
                      <a:rPr lang="en-US" b="0" i="1" smtClean="0">
                        <a:latin typeface="Cambria Math" panose="02040503050406030204" pitchFamily="18" charset="0"/>
                      </a:rPr>
                      <m:t>𝑀𝑆</m:t>
                    </m:r>
                    <m:r>
                      <a:rPr lang="en-US" i="1">
                        <a:latin typeface="Cambria Math" panose="02040503050406030204" pitchFamily="18" charset="0"/>
                      </a:rPr>
                      <m:t>𝐸</m:t>
                    </m:r>
                    <m:d>
                      <m:dPr>
                        <m:ctrlPr>
                          <a:rPr lang="en-US" i="1">
                            <a:latin typeface="Cambria Math" panose="02040503050406030204" pitchFamily="18" charset="0"/>
                          </a:rPr>
                        </m:ctrlPr>
                      </m:dPr>
                      <m:e>
                        <m:r>
                          <a:rPr lang="en-US" i="1">
                            <a:latin typeface="Cambria Math" panose="02040503050406030204" pitchFamily="18" charset="0"/>
                          </a:rPr>
                          <m:t>𝑛</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𝑛</m:t>
                            </m:r>
                          </m:e>
                          <m:sup>
                            <m:r>
                              <a:rPr lang="en-US" i="1">
                                <a:latin typeface="Cambria Math" panose="02040503050406030204" pitchFamily="18" charset="0"/>
                              </a:rPr>
                              <m:t>′</m:t>
                            </m:r>
                          </m:sup>
                        </m:sSup>
                      </m:e>
                    </m:d>
                    <m:r>
                      <a:rPr lang="en-US" b="0" i="1" smtClean="0">
                        <a:latin typeface="Cambria Math" panose="02040503050406030204" pitchFamily="18" charset="0"/>
                      </a:rPr>
                      <m:t> ≈</m:t>
                    </m:r>
                    <m:f>
                      <m:fPr>
                        <m:ctrlPr>
                          <a:rPr lang="en-US" b="0" i="1" smtClean="0">
                            <a:latin typeface="Cambria Math" panose="02040503050406030204" pitchFamily="18" charset="0"/>
                          </a:rPr>
                        </m:ctrlPr>
                      </m:fPr>
                      <m:num>
                        <m:r>
                          <a:rPr lang="en-US" b="0" i="1" smtClean="0">
                            <a:latin typeface="Cambria Math" panose="02040503050406030204" pitchFamily="18" charset="0"/>
                          </a:rPr>
                          <m:t>3.04</m:t>
                        </m:r>
                      </m:num>
                      <m:den>
                        <m:r>
                          <a:rPr lang="en-US" b="0" i="1" smtClean="0">
                            <a:latin typeface="Cambria Math" panose="02040503050406030204" pitchFamily="18" charset="0"/>
                          </a:rPr>
                          <m:t>10000</m:t>
                        </m:r>
                      </m:den>
                    </m:f>
                    <m:r>
                      <a:rPr lang="en-US" b="0" i="0" smtClean="0">
                        <a:latin typeface="Cambria Math" panose="02040503050406030204" pitchFamily="18" charset="0"/>
                      </a:rPr>
                      <m:t>,</m:t>
                    </m:r>
                    <m:r>
                      <m:rPr>
                        <m:sty m:val="p"/>
                      </m:rPr>
                      <a:rPr lang="en-US" b="0" i="0" smtClean="0">
                        <a:latin typeface="Cambria Math" panose="02040503050406030204" pitchFamily="18" charset="0"/>
                      </a:rPr>
                      <m:t>over</m:t>
                    </m:r>
                    <m:r>
                      <a:rPr lang="en-US" b="0" i="0" smtClean="0">
                        <a:latin typeface="Cambria Math" panose="02040503050406030204" pitchFamily="18" charset="0"/>
                      </a:rPr>
                      <m:t> </m:t>
                    </m:r>
                    <m:r>
                      <m:rPr>
                        <m:sty m:val="p"/>
                      </m:rPr>
                      <a:rPr lang="en-US" b="0" i="0" smtClean="0">
                        <a:latin typeface="Cambria Math" panose="02040503050406030204" pitchFamily="18" charset="0"/>
                      </a:rPr>
                      <m:t>X</m:t>
                    </m:r>
                    <m:r>
                      <a:rPr lang="en-US" b="0" i="0" smtClean="0">
                        <a:latin typeface="Cambria Math" panose="02040503050406030204" pitchFamily="18" charset="0"/>
                      </a:rPr>
                      <m:t>,</m:t>
                    </m:r>
                    <m:r>
                      <m:rPr>
                        <m:sty m:val="p"/>
                      </m:rPr>
                      <a:rPr lang="en-US" b="0" i="0" smtClean="0">
                        <a:latin typeface="Cambria Math" panose="02040503050406030204" pitchFamily="18" charset="0"/>
                      </a:rPr>
                      <m:t>Y</m:t>
                    </m:r>
                    <m:r>
                      <a:rPr lang="en-US" b="0" i="0" smtClean="0">
                        <a:latin typeface="Cambria Math" panose="02040503050406030204" pitchFamily="18" charset="0"/>
                      </a:rPr>
                      <m:t> </m:t>
                    </m:r>
                    <m:r>
                      <m:rPr>
                        <m:sty m:val="p"/>
                      </m:rPr>
                      <a:rPr lang="en-US" b="0" i="0" smtClean="0">
                        <a:latin typeface="Cambria Math" panose="02040503050406030204" pitchFamily="18" charset="0"/>
                      </a:rPr>
                      <m:t>domain</m:t>
                    </m:r>
                    <m:r>
                      <a:rPr lang="en-US" b="0" i="0" smtClean="0">
                        <a:latin typeface="Cambria Math" panose="02040503050406030204" pitchFamily="18" charset="0"/>
                      </a:rPr>
                      <m:t>, </m:t>
                    </m:r>
                    <m:r>
                      <m:rPr>
                        <m:sty m:val="p"/>
                      </m:rPr>
                      <a:rPr lang="en-US" b="0" i="0" smtClean="0">
                        <a:latin typeface="Cambria Math" panose="02040503050406030204" pitchFamily="18" charset="0"/>
                      </a:rPr>
                      <m:t>where</m:t>
                    </m:r>
                    <m:r>
                      <a:rPr lang="en-US" b="0" i="0" smtClean="0">
                        <a:latin typeface="Cambria Math" panose="02040503050406030204" pitchFamily="18" charset="0"/>
                      </a:rPr>
                      <m:t> </m:t>
                    </m:r>
                    <m:r>
                      <a:rPr lang="en-US" i="1">
                        <a:latin typeface="Cambria Math" panose="02040503050406030204" pitchFamily="18" charset="0"/>
                      </a:rPr>
                      <m:t>1= </m:t>
                    </m:r>
                    <m:rad>
                      <m:radPr>
                        <m:ctrlPr>
                          <a:rPr lang="en-US" i="1">
                            <a:latin typeface="Cambria Math" panose="02040503050406030204" pitchFamily="18" charset="0"/>
                          </a:rPr>
                        </m:ctrlPr>
                      </m:radPr>
                      <m:deg>
                        <m:r>
                          <a:rPr lang="en-US" i="1">
                            <a:latin typeface="Cambria Math" panose="02040503050406030204" pitchFamily="18" charset="0"/>
                          </a:rPr>
                          <m:t>2</m:t>
                        </m:r>
                      </m:deg>
                      <m:e>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2</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𝑦</m:t>
                            </m:r>
                          </m:e>
                          <m:sup>
                            <m:r>
                              <a:rPr lang="en-US" i="1">
                                <a:latin typeface="Cambria Math" panose="02040503050406030204" pitchFamily="18" charset="0"/>
                              </a:rPr>
                              <m:t>2</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𝑧</m:t>
                            </m:r>
                          </m:e>
                          <m:sup>
                            <m:r>
                              <a:rPr lang="en-US" i="1">
                                <a:latin typeface="Cambria Math" panose="02040503050406030204" pitchFamily="18" charset="0"/>
                              </a:rPr>
                              <m:t>2</m:t>
                            </m:r>
                          </m:sup>
                        </m:sSup>
                      </m:e>
                    </m:rad>
                  </m:oMath>
                </a14:m>
                <a:endParaRPr lang="en-US" dirty="0" smtClean="0"/>
              </a:p>
              <a:p>
                <a:pPr lvl="1"/>
                <a14:m>
                  <m:oMath xmlns:m="http://schemas.openxmlformats.org/officeDocument/2006/math">
                    <m:r>
                      <a:rPr lang="en-US" b="0" i="1" smtClean="0">
                        <a:latin typeface="Cambria Math" panose="02040503050406030204" pitchFamily="18" charset="0"/>
                      </a:rPr>
                      <m:t>𝑈𝑠𝑒𝑙𝑒𝑠𝑠</m:t>
                    </m:r>
                    <m:r>
                      <a:rPr lang="en-US" b="0" i="1" smtClean="0">
                        <a:latin typeface="Cambria Math" panose="02040503050406030204" pitchFamily="18" charset="0"/>
                      </a:rPr>
                      <m:t> </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𝑛</m:t>
                        </m:r>
                      </m:e>
                      <m:sup>
                        <m:r>
                          <a:rPr lang="en-US" b="0" i="1" smtClean="0">
                            <a:latin typeface="Cambria Math" panose="02040503050406030204" pitchFamily="18" charset="0"/>
                          </a:rPr>
                          <m:t>′</m:t>
                        </m:r>
                      </m:sup>
                    </m:sSup>
                    <m:r>
                      <a:rPr lang="en-US" b="0" i="1" smtClean="0">
                        <a:latin typeface="Cambria Math" panose="02040503050406030204" pitchFamily="18" charset="0"/>
                      </a:rPr>
                      <m:t>:</m:t>
                    </m:r>
                    <m:r>
                      <a:rPr lang="en-US" b="0" i="1" smtClean="0">
                        <a:latin typeface="Cambria Math" panose="02040503050406030204" pitchFamily="18" charset="0"/>
                      </a:rPr>
                      <m:t>𝐸</m:t>
                    </m:r>
                    <m:d>
                      <m:dPr>
                        <m:ctrlPr>
                          <a:rPr lang="en-US" b="0" i="1" smtClean="0">
                            <a:latin typeface="Cambria Math" panose="02040503050406030204" pitchFamily="18" charset="0"/>
                          </a:rPr>
                        </m:ctrlPr>
                      </m:dPr>
                      <m:e>
                        <m:r>
                          <a:rPr lang="en-US" b="0" i="1" smtClean="0">
                            <a:latin typeface="Cambria Math" panose="02040503050406030204" pitchFamily="18" charset="0"/>
                          </a:rPr>
                          <m:t>𝑛</m:t>
                        </m:r>
                        <m:r>
                          <a:rPr lang="en-US" b="0" i="1" smtClean="0">
                            <a:latin typeface="Cambria Math" panose="02040503050406030204" pitchFamily="18" charset="0"/>
                          </a:rPr>
                          <m:t>, </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𝑛</m:t>
                            </m:r>
                          </m:e>
                          <m:sup>
                            <m:r>
                              <a:rPr lang="en-US" b="0" i="1" smtClean="0">
                                <a:latin typeface="Cambria Math" panose="02040503050406030204" pitchFamily="18" charset="0"/>
                              </a:rPr>
                              <m:t>′</m:t>
                            </m:r>
                          </m:sup>
                        </m:sSup>
                      </m:e>
                    </m:d>
                    <m:r>
                      <a:rPr lang="en-US" b="0" i="1" smtClean="0">
                        <a:latin typeface="Cambria Math" panose="02040503050406030204" pitchFamily="18" charset="0"/>
                      </a:rPr>
                      <m:t>&gt;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1024</m:t>
                        </m:r>
                      </m:den>
                    </m:f>
                    <m:r>
                      <a:rPr lang="en-US" b="0" i="0" smtClean="0">
                        <a:latin typeface="Cambria Math" panose="02040503050406030204" pitchFamily="18" charset="0"/>
                      </a:rPr>
                      <m:t>≈5.4%</m:t>
                    </m:r>
                  </m:oMath>
                </a14:m>
                <a:endParaRPr lang="en-US" dirty="0" smtClean="0"/>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444" t="-162"/>
                </a:stretch>
              </a:blipFill>
            </p:spPr>
            <p:txBody>
              <a:bodyPr/>
              <a:lstStyle/>
              <a:p>
                <a:r>
                  <a:rPr lang="pl-PL">
                    <a:noFill/>
                  </a:rPr>
                  <a:t> </a:t>
                </a:r>
              </a:p>
            </p:txBody>
          </p:sp>
        </mc:Fallback>
      </mc:AlternateContent>
      <p:graphicFrame>
        <p:nvGraphicFramePr>
          <p:cNvPr id="5" name="Chart 4"/>
          <p:cNvGraphicFramePr>
            <a:graphicFrameLocks/>
          </p:cNvGraphicFramePr>
          <p:nvPr>
            <p:extLst>
              <p:ext uri="{D42A27DB-BD31-4B8C-83A1-F6EECF244321}">
                <p14:modId xmlns:p14="http://schemas.microsoft.com/office/powerpoint/2010/main" val="43652409"/>
              </p:ext>
            </p:extLst>
          </p:nvPr>
        </p:nvGraphicFramePr>
        <p:xfrm>
          <a:off x="971600" y="2743324"/>
          <a:ext cx="7416824" cy="227669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73544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Special ALU Ops : </a:t>
            </a:r>
            <a:r>
              <a:rPr lang="en-US" dirty="0"/>
              <a:t>Normal Storage Precision</a:t>
            </a:r>
            <a:endParaRPr lang="fr-CA"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normAutofit/>
              </a:bodyPr>
              <a:lstStyle/>
              <a:p>
                <a14:m>
                  <m:oMath xmlns:m="http://schemas.openxmlformats.org/officeDocument/2006/math">
                    <m:r>
                      <a:rPr lang="en-US" b="0" i="1" smtClean="0">
                        <a:latin typeface="Cambria Math" panose="02040503050406030204" pitchFamily="18" charset="0"/>
                      </a:rPr>
                      <m:t>𝐸</m:t>
                    </m:r>
                    <m:d>
                      <m:dPr>
                        <m:ctrlPr>
                          <a:rPr lang="en-US" b="0" i="1" smtClean="0">
                            <a:latin typeface="Cambria Math" panose="02040503050406030204" pitchFamily="18" charset="0"/>
                          </a:rPr>
                        </m:ctrlPr>
                      </m:dPr>
                      <m:e>
                        <m:r>
                          <a:rPr lang="en-US" b="0" i="1" smtClean="0">
                            <a:latin typeface="Cambria Math" panose="02040503050406030204" pitchFamily="18" charset="0"/>
                          </a:rPr>
                          <m:t>𝑛</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𝑛</m:t>
                            </m:r>
                          </m:e>
                          <m:sup>
                            <m:r>
                              <a:rPr lang="en-US" b="0" i="1" smtClean="0">
                                <a:latin typeface="Cambria Math" panose="02040503050406030204" pitchFamily="18" charset="0"/>
                              </a:rPr>
                              <m:t>′</m:t>
                            </m:r>
                          </m:sup>
                        </m:sSup>
                      </m:e>
                    </m:d>
                    <m:r>
                      <a:rPr lang="en-US" b="0" i="1" smtClean="0">
                        <a:latin typeface="Cambria Math" panose="02040503050406030204" pitchFamily="18" charset="0"/>
                      </a:rPr>
                      <m:t>=1−</m:t>
                    </m:r>
                    <m:r>
                      <a:rPr lang="en-US" b="0" i="1" smtClean="0">
                        <a:latin typeface="Cambria Math" panose="02040503050406030204" pitchFamily="18" charset="0"/>
                      </a:rPr>
                      <m:t>𝑛</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𝑛</m:t>
                    </m:r>
                    <m:r>
                      <a:rPr lang="en-US" b="0" i="1" smtClean="0">
                        <a:latin typeface="Cambria Math" panose="02040503050406030204" pitchFamily="18" charset="0"/>
                        <a:ea typeface="Cambria Math" panose="02040503050406030204" pitchFamily="18" charset="0"/>
                      </a:rPr>
                      <m:t>′</m:t>
                    </m:r>
                  </m:oMath>
                </a14:m>
                <a:endParaRPr lang="en-US" dirty="0" smtClean="0"/>
              </a:p>
              <a:p>
                <a:r>
                  <a:rPr lang="en-US" dirty="0" smtClean="0"/>
                  <a:t>Major Axis (minimum </a:t>
                </a:r>
                <a:r>
                  <a:rPr lang="en-US" dirty="0" smtClean="0"/>
                  <a:t>m,n</a:t>
                </a:r>
                <a:r>
                  <a:rPr lang="en-US" dirty="0" smtClean="0"/>
                  <a:t> from </a:t>
                </a:r>
                <a:r>
                  <a:rPr lang="en-US" dirty="0" smtClean="0"/>
                  <a:t>x,y,z</a:t>
                </a:r>
                <a:r>
                  <a:rPr lang="en-US" dirty="0" smtClean="0"/>
                  <a:t>)</a:t>
                </a:r>
              </a:p>
              <a:p>
                <a:pPr lvl="1"/>
                <a:r>
                  <a:rPr lang="en-US" dirty="0" smtClean="0"/>
                  <a:t>7bit </a:t>
                </a:r>
                <a:r>
                  <a:rPr lang="en-US" dirty="0" smtClean="0"/>
                  <a:t>SNorm</a:t>
                </a:r>
                <a:r>
                  <a:rPr lang="en-US" dirty="0"/>
                  <a:t> </a:t>
                </a:r>
                <a:r>
                  <a:rPr lang="en-US" dirty="0" smtClean="0"/>
                  <a:t>M,N + 2</a:t>
                </a:r>
                <a:r>
                  <a:rPr lang="pl-PL" dirty="0" smtClean="0"/>
                  <a:t>.5</a:t>
                </a:r>
                <a:r>
                  <a:rPr lang="en-US" dirty="0" smtClean="0"/>
                  <a:t>bit sign/order index</a:t>
                </a:r>
              </a:p>
              <a:p>
                <a:pPr lvl="1"/>
                <a14:m>
                  <m:oMath xmlns:m="http://schemas.openxmlformats.org/officeDocument/2006/math">
                    <m:r>
                      <a:rPr lang="en-US" i="1">
                        <a:latin typeface="Cambria Math" panose="02040503050406030204" pitchFamily="18" charset="0"/>
                      </a:rPr>
                      <m:t>𝑀𝑆𝐸</m:t>
                    </m:r>
                    <m:d>
                      <m:dPr>
                        <m:ctrlPr>
                          <a:rPr lang="en-US" i="1">
                            <a:latin typeface="Cambria Math" panose="02040503050406030204" pitchFamily="18" charset="0"/>
                          </a:rPr>
                        </m:ctrlPr>
                      </m:dPr>
                      <m:e>
                        <m:r>
                          <a:rPr lang="en-US" i="1">
                            <a:latin typeface="Cambria Math" panose="02040503050406030204" pitchFamily="18" charset="0"/>
                          </a:rPr>
                          <m:t>𝑛</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𝑛</m:t>
                            </m:r>
                          </m:e>
                          <m:sup>
                            <m:r>
                              <a:rPr lang="en-US" i="1">
                                <a:latin typeface="Cambria Math" panose="02040503050406030204" pitchFamily="18" charset="0"/>
                              </a:rPr>
                              <m:t>′</m:t>
                            </m:r>
                          </m:sup>
                        </m:sSup>
                      </m:e>
                    </m:d>
                    <m:r>
                      <a:rPr lang="en-US" i="1">
                        <a:latin typeface="Cambria Math" panose="02040503050406030204" pitchFamily="18" charset="0"/>
                      </a:rPr>
                      <m:t> ≈</m:t>
                    </m:r>
                    <m:f>
                      <m:fPr>
                        <m:ctrlPr>
                          <a:rPr lang="en-US" i="1">
                            <a:latin typeface="Cambria Math" panose="02040503050406030204" pitchFamily="18" charset="0"/>
                          </a:rPr>
                        </m:ctrlPr>
                      </m:fPr>
                      <m:num>
                        <m:r>
                          <a:rPr lang="en-US" b="0" i="1" smtClean="0">
                            <a:latin typeface="Cambria Math" panose="02040503050406030204" pitchFamily="18" charset="0"/>
                          </a:rPr>
                          <m:t>1.18</m:t>
                        </m:r>
                      </m:num>
                      <m:den>
                        <m:r>
                          <a:rPr lang="en-US" i="1">
                            <a:latin typeface="Cambria Math" panose="02040503050406030204" pitchFamily="18" charset="0"/>
                          </a:rPr>
                          <m:t>10000</m:t>
                        </m:r>
                      </m:den>
                    </m:f>
                    <m:r>
                      <a:rPr lang="en-US">
                        <a:latin typeface="Cambria Math" panose="02040503050406030204" pitchFamily="18" charset="0"/>
                      </a:rPr>
                      <m:t>,</m:t>
                    </m:r>
                    <m:r>
                      <m:rPr>
                        <m:sty m:val="p"/>
                      </m:rPr>
                      <a:rPr lang="en-US">
                        <a:latin typeface="Cambria Math" panose="02040503050406030204" pitchFamily="18" charset="0"/>
                      </a:rPr>
                      <m:t>over</m:t>
                    </m:r>
                    <m:r>
                      <a:rPr lang="en-US">
                        <a:latin typeface="Cambria Math" panose="02040503050406030204" pitchFamily="18" charset="0"/>
                      </a:rPr>
                      <m:t> </m:t>
                    </m:r>
                    <m:r>
                      <m:rPr>
                        <m:sty m:val="p"/>
                      </m:rPr>
                      <a:rPr lang="en-US">
                        <a:latin typeface="Cambria Math" panose="02040503050406030204" pitchFamily="18" charset="0"/>
                      </a:rPr>
                      <m:t>X</m:t>
                    </m:r>
                    <m:r>
                      <a:rPr lang="en-US">
                        <a:latin typeface="Cambria Math" panose="02040503050406030204" pitchFamily="18" charset="0"/>
                      </a:rPr>
                      <m:t>,</m:t>
                    </m:r>
                    <m:r>
                      <m:rPr>
                        <m:sty m:val="p"/>
                      </m:rPr>
                      <a:rPr lang="en-US">
                        <a:latin typeface="Cambria Math" panose="02040503050406030204" pitchFamily="18" charset="0"/>
                      </a:rPr>
                      <m:t>Y</m:t>
                    </m:r>
                    <m:r>
                      <a:rPr lang="en-US">
                        <a:latin typeface="Cambria Math" panose="02040503050406030204" pitchFamily="18" charset="0"/>
                      </a:rPr>
                      <m:t> </m:t>
                    </m:r>
                    <m:r>
                      <m:rPr>
                        <m:sty m:val="p"/>
                      </m:rPr>
                      <a:rPr lang="en-US">
                        <a:latin typeface="Cambria Math" panose="02040503050406030204" pitchFamily="18" charset="0"/>
                      </a:rPr>
                      <m:t>domain</m:t>
                    </m:r>
                    <m:r>
                      <a:rPr lang="en-US">
                        <a:latin typeface="Cambria Math" panose="02040503050406030204" pitchFamily="18" charset="0"/>
                      </a:rPr>
                      <m:t>, </m:t>
                    </m:r>
                    <m:r>
                      <m:rPr>
                        <m:sty m:val="p"/>
                      </m:rPr>
                      <a:rPr lang="en-US">
                        <a:latin typeface="Cambria Math" panose="02040503050406030204" pitchFamily="18" charset="0"/>
                      </a:rPr>
                      <m:t>where</m:t>
                    </m:r>
                    <m:r>
                      <a:rPr lang="en-US">
                        <a:latin typeface="Cambria Math" panose="02040503050406030204" pitchFamily="18" charset="0"/>
                      </a:rPr>
                      <m:t> </m:t>
                    </m:r>
                    <m:r>
                      <a:rPr lang="en-US" i="1">
                        <a:latin typeface="Cambria Math" panose="02040503050406030204" pitchFamily="18" charset="0"/>
                      </a:rPr>
                      <m:t>1= </m:t>
                    </m:r>
                    <m:rad>
                      <m:radPr>
                        <m:ctrlPr>
                          <a:rPr lang="en-US" i="1">
                            <a:latin typeface="Cambria Math" panose="02040503050406030204" pitchFamily="18" charset="0"/>
                          </a:rPr>
                        </m:ctrlPr>
                      </m:radPr>
                      <m:deg>
                        <m:r>
                          <a:rPr lang="en-US" i="1">
                            <a:latin typeface="Cambria Math" panose="02040503050406030204" pitchFamily="18" charset="0"/>
                          </a:rPr>
                          <m:t>2</m:t>
                        </m:r>
                      </m:deg>
                      <m:e>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2</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𝑦</m:t>
                            </m:r>
                          </m:e>
                          <m:sup>
                            <m:r>
                              <a:rPr lang="en-US" i="1">
                                <a:latin typeface="Cambria Math" panose="02040503050406030204" pitchFamily="18" charset="0"/>
                              </a:rPr>
                              <m:t>2</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𝑧</m:t>
                            </m:r>
                          </m:e>
                          <m:sup>
                            <m:r>
                              <a:rPr lang="en-US" i="1">
                                <a:latin typeface="Cambria Math" panose="02040503050406030204" pitchFamily="18" charset="0"/>
                              </a:rPr>
                              <m:t>2</m:t>
                            </m:r>
                          </m:sup>
                        </m:sSup>
                      </m:e>
                    </m:rad>
                  </m:oMath>
                </a14:m>
                <a:endParaRPr lang="en-US" dirty="0" smtClean="0"/>
              </a:p>
              <a:p>
                <a:pPr lvl="1"/>
                <a14:m>
                  <m:oMath xmlns:m="http://schemas.openxmlformats.org/officeDocument/2006/math">
                    <m:r>
                      <a:rPr lang="en-US" i="1">
                        <a:latin typeface="Cambria Math" panose="02040503050406030204" pitchFamily="18" charset="0"/>
                      </a:rPr>
                      <m:t>𝑈𝑠𝑒𝑙𝑒𝑠𝑠</m:t>
                    </m:r>
                    <m:r>
                      <a:rPr lang="en-US" i="1">
                        <a:latin typeface="Cambria Math" panose="02040503050406030204" pitchFamily="18" charset="0"/>
                      </a:rPr>
                      <m:t> </m:t>
                    </m:r>
                    <m:sSup>
                      <m:sSupPr>
                        <m:ctrlPr>
                          <a:rPr lang="en-US" i="1">
                            <a:latin typeface="Cambria Math" panose="02040503050406030204" pitchFamily="18" charset="0"/>
                          </a:rPr>
                        </m:ctrlPr>
                      </m:sSupPr>
                      <m:e>
                        <m:r>
                          <a:rPr lang="en-US" i="1">
                            <a:latin typeface="Cambria Math" panose="02040503050406030204" pitchFamily="18" charset="0"/>
                          </a:rPr>
                          <m:t>𝑛</m:t>
                        </m:r>
                      </m:e>
                      <m:sup>
                        <m:r>
                          <a:rPr lang="en-US" i="1">
                            <a:latin typeface="Cambria Math" panose="02040503050406030204" pitchFamily="18" charset="0"/>
                          </a:rPr>
                          <m:t>′</m:t>
                        </m:r>
                      </m:sup>
                    </m:sSup>
                    <m:r>
                      <a:rPr lang="en-US" i="1">
                        <a:latin typeface="Cambria Math" panose="02040503050406030204" pitchFamily="18" charset="0"/>
                      </a:rPr>
                      <m:t>:</m:t>
                    </m:r>
                    <m:r>
                      <a:rPr lang="en-US" i="1">
                        <a:latin typeface="Cambria Math" panose="02040503050406030204" pitchFamily="18" charset="0"/>
                      </a:rPr>
                      <m:t>𝐸</m:t>
                    </m:r>
                    <m:d>
                      <m:dPr>
                        <m:ctrlPr>
                          <a:rPr lang="en-US" i="1">
                            <a:latin typeface="Cambria Math" panose="02040503050406030204" pitchFamily="18" charset="0"/>
                          </a:rPr>
                        </m:ctrlPr>
                      </m:dPr>
                      <m:e>
                        <m:r>
                          <a:rPr lang="en-US" i="1">
                            <a:latin typeface="Cambria Math" panose="02040503050406030204" pitchFamily="18" charset="0"/>
                          </a:rPr>
                          <m:t>𝑛</m:t>
                        </m:r>
                        <m:r>
                          <a:rPr lang="en-US" i="1">
                            <a:latin typeface="Cambria Math" panose="02040503050406030204" pitchFamily="18" charset="0"/>
                          </a:rPr>
                          <m:t>, </m:t>
                        </m:r>
                        <m:sSup>
                          <m:sSupPr>
                            <m:ctrlPr>
                              <a:rPr lang="en-US" i="1">
                                <a:latin typeface="Cambria Math" panose="02040503050406030204" pitchFamily="18" charset="0"/>
                              </a:rPr>
                            </m:ctrlPr>
                          </m:sSupPr>
                          <m:e>
                            <m:r>
                              <a:rPr lang="en-US" i="1">
                                <a:latin typeface="Cambria Math" panose="02040503050406030204" pitchFamily="18" charset="0"/>
                              </a:rPr>
                              <m:t>𝑛</m:t>
                            </m:r>
                          </m:e>
                          <m:sup>
                            <m:r>
                              <a:rPr lang="en-US" i="1">
                                <a:latin typeface="Cambria Math" panose="02040503050406030204" pitchFamily="18" charset="0"/>
                              </a:rPr>
                              <m:t>′</m:t>
                            </m:r>
                          </m:sup>
                        </m:sSup>
                      </m:e>
                    </m:d>
                    <m:r>
                      <a:rPr lang="en-US" i="1">
                        <a:latin typeface="Cambria Math" panose="02040503050406030204" pitchFamily="18" charset="0"/>
                      </a:rPr>
                      <m:t>&gt;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1024</m:t>
                        </m:r>
                      </m:den>
                    </m:f>
                    <m:r>
                      <a:rPr lang="en-US">
                        <a:latin typeface="Cambria Math" panose="02040503050406030204" pitchFamily="18" charset="0"/>
                      </a:rPr>
                      <m:t>≈</m:t>
                    </m:r>
                    <m:r>
                      <a:rPr lang="en-US" b="0" i="0" smtClean="0">
                        <a:latin typeface="Cambria Math" panose="02040503050406030204" pitchFamily="18" charset="0"/>
                      </a:rPr>
                      <m:t>0.022</m:t>
                    </m:r>
                    <m:r>
                      <a:rPr lang="en-US">
                        <a:latin typeface="Cambria Math" panose="02040503050406030204" pitchFamily="18" charset="0"/>
                      </a:rPr>
                      <m:t>%</m:t>
                    </m:r>
                  </m:oMath>
                </a14:m>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444" t="-162"/>
                </a:stretch>
              </a:blipFill>
            </p:spPr>
            <p:txBody>
              <a:bodyPr/>
              <a:lstStyle/>
              <a:p>
                <a:r>
                  <a:rPr lang="pl-PL">
                    <a:noFill/>
                  </a:rPr>
                  <a:t> </a:t>
                </a:r>
              </a:p>
            </p:txBody>
          </p:sp>
        </mc:Fallback>
      </mc:AlternateContent>
      <p:graphicFrame>
        <p:nvGraphicFramePr>
          <p:cNvPr id="4" name="Chart 3"/>
          <p:cNvGraphicFramePr>
            <a:graphicFrameLocks/>
          </p:cNvGraphicFramePr>
          <p:nvPr>
            <p:extLst>
              <p:ext uri="{D42A27DB-BD31-4B8C-83A1-F6EECF244321}">
                <p14:modId xmlns:p14="http://schemas.microsoft.com/office/powerpoint/2010/main" val="2996953153"/>
              </p:ext>
            </p:extLst>
          </p:nvPr>
        </p:nvGraphicFramePr>
        <p:xfrm>
          <a:off x="971600" y="2715766"/>
          <a:ext cx="7344816" cy="231115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9843262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Special ALU Ops : Major Axis</a:t>
            </a:r>
            <a:endParaRPr lang="fr-CA" dirty="0"/>
          </a:p>
        </p:txBody>
      </p:sp>
      <p:sp>
        <p:nvSpPr>
          <p:cNvPr id="5" name="TextBox 4"/>
          <p:cNvSpPr txBox="1"/>
          <p:nvPr/>
        </p:nvSpPr>
        <p:spPr>
          <a:xfrm>
            <a:off x="467544" y="843558"/>
            <a:ext cx="8229600" cy="397031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l-PL" sz="1200" dirty="0">
                <a:latin typeface="Courier New" panose="02070309020205020404" pitchFamily="49" charset="0"/>
                <a:cs typeface="Courier New" panose="02070309020205020404" pitchFamily="49" charset="0"/>
              </a:rPr>
              <a:t>float3 PackNormalMajorAxis(float3 inNormal)</a:t>
            </a:r>
          </a:p>
          <a:p>
            <a:r>
              <a:rPr lang="pl-PL" sz="1200" dirty="0">
                <a:latin typeface="Courier New" panose="02070309020205020404" pitchFamily="49" charset="0"/>
                <a:cs typeface="Courier New" panose="02070309020205020404" pitchFamily="49" charset="0"/>
              </a:rPr>
              <a:t>{</a:t>
            </a:r>
          </a:p>
          <a:p>
            <a:r>
              <a:rPr lang="pl-PL" sz="1200" dirty="0">
                <a:latin typeface="Courier New" panose="02070309020205020404" pitchFamily="49" charset="0"/>
                <a:cs typeface="Courier New" panose="02070309020205020404" pitchFamily="49" charset="0"/>
              </a:rPr>
              <a:t>    uint index = 2;</a:t>
            </a:r>
          </a:p>
          <a:p>
            <a:r>
              <a:rPr lang="pl-PL" sz="1200" dirty="0">
                <a:latin typeface="Courier New" panose="02070309020205020404" pitchFamily="49" charset="0"/>
                <a:cs typeface="Courier New" panose="02070309020205020404" pitchFamily="49" charset="0"/>
              </a:rPr>
              <a:t>    if(abs(inNormal.x) &gt;= abs(inNormal.y) &amp;&amp; abs(inNormal.x) &gt;= abs(inNormal.z))</a:t>
            </a:r>
          </a:p>
          <a:p>
            <a:r>
              <a:rPr lang="pl-PL" sz="1200" dirty="0" smtClean="0">
                <a:latin typeface="Courier New" panose="02070309020205020404" pitchFamily="49" charset="0"/>
                <a:cs typeface="Courier New" panose="02070309020205020404" pitchFamily="49" charset="0"/>
              </a:rPr>
              <a:t>            index = 0;</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    else if(abs(inNormal.y) &gt; abs(inNormal.z</a:t>
            </a:r>
            <a:r>
              <a:rPr lang="pl-PL" sz="1200" dirty="0" smtClean="0">
                <a:latin typeface="Courier New" panose="02070309020205020404" pitchFamily="49" charset="0"/>
                <a:cs typeface="Courier New" panose="02070309020205020404" pitchFamily="49" charset="0"/>
              </a:rPr>
              <a:t>)</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        index = 1</a:t>
            </a:r>
            <a:r>
              <a:rPr lang="pl-PL" sz="1200" dirty="0" smtClean="0">
                <a:latin typeface="Courier New" panose="02070309020205020404" pitchFamily="49" charset="0"/>
                <a:cs typeface="Courier New" panose="02070309020205020404" pitchFamily="49" charset="0"/>
              </a:rPr>
              <a:t>;</a:t>
            </a:r>
            <a:endParaRPr lang="pl-PL" sz="1200" dirty="0">
              <a:latin typeface="Courier New" panose="02070309020205020404" pitchFamily="49" charset="0"/>
              <a:cs typeface="Courier New" panose="02070309020205020404" pitchFamily="49" charset="0"/>
            </a:endParaRPr>
          </a:p>
          <a:p>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    float3 normal = inNormal; </a:t>
            </a:r>
          </a:p>
          <a:p>
            <a:r>
              <a:rPr lang="pl-PL" sz="1200" dirty="0">
                <a:latin typeface="Courier New" panose="02070309020205020404" pitchFamily="49" charset="0"/>
                <a:cs typeface="Courier New" panose="02070309020205020404" pitchFamily="49" charset="0"/>
              </a:rPr>
              <a:t>    normal = index == 0 ? normal.yzx : normal;</a:t>
            </a:r>
          </a:p>
          <a:p>
            <a:r>
              <a:rPr lang="pl-PL" sz="1200" dirty="0">
                <a:latin typeface="Courier New" panose="02070309020205020404" pitchFamily="49" charset="0"/>
                <a:cs typeface="Courier New" panose="02070309020205020404" pitchFamily="49" charset="0"/>
              </a:rPr>
              <a:t>    normal = index == 1 ? normal.xzy : normal;</a:t>
            </a:r>
          </a:p>
          <a:p>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    float s = normal.z &gt; 0.0 ? 1.0 : -1.0;</a:t>
            </a:r>
          </a:p>
          <a:p>
            <a:r>
              <a:rPr lang="pl-PL" sz="1200" dirty="0">
                <a:latin typeface="Courier New" panose="02070309020205020404" pitchFamily="49" charset="0"/>
                <a:cs typeface="Courier New" panose="02070309020205020404" pitchFamily="49" charset="0"/>
              </a:rPr>
              <a:t>    float3 packedNormal;</a:t>
            </a:r>
          </a:p>
          <a:p>
            <a:r>
              <a:rPr lang="pl-PL" sz="1200" dirty="0">
                <a:latin typeface="Courier New" panose="02070309020205020404" pitchFamily="49" charset="0"/>
                <a:cs typeface="Courier New" panose="02070309020205020404" pitchFamily="49" charset="0"/>
              </a:rPr>
              <a:t>    packedNormal.xy = normal.xy * </a:t>
            </a:r>
            <a:r>
              <a:rPr lang="pl-PL" sz="1200" dirty="0" smtClean="0">
                <a:latin typeface="Courier New" panose="02070309020205020404" pitchFamily="49" charset="0"/>
                <a:cs typeface="Courier New" panose="02070309020205020404" pitchFamily="49" charset="0"/>
              </a:rPr>
              <a:t>s;</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    packedNormal.z   = index / 2.0f</a:t>
            </a:r>
            <a:r>
              <a:rPr lang="pl-PL" sz="1200" dirty="0" smtClean="0">
                <a:latin typeface="Courier New" panose="02070309020205020404" pitchFamily="49" charset="0"/>
                <a:cs typeface="Courier New" panose="02070309020205020404" pitchFamily="49" charset="0"/>
              </a:rPr>
              <a:t>;</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    return packedNormal;</a:t>
            </a:r>
          </a:p>
          <a:p>
            <a:r>
              <a:rPr lang="pl-PL" sz="1200" dirty="0" smtClean="0">
                <a:latin typeface="Courier New" panose="02070309020205020404" pitchFamily="49" charset="0"/>
                <a:cs typeface="Courier New" panose="02070309020205020404" pitchFamily="49" charset="0"/>
              </a:rPr>
              <a:t>}</a:t>
            </a:r>
            <a:endParaRPr lang="en-CA" sz="1200" dirty="0" smtClean="0">
              <a:latin typeface="Courier New" panose="02070309020205020404" pitchFamily="49" charset="0"/>
              <a:cs typeface="Courier New" panose="02070309020205020404" pitchFamily="49" charset="0"/>
            </a:endParaRPr>
          </a:p>
          <a:p>
            <a:endParaRPr lang="en-CA" sz="1200" dirty="0">
              <a:solidFill>
                <a:schemeClr val="tx1"/>
              </a:solidFill>
              <a:latin typeface="Courier New" panose="02070309020205020404" pitchFamily="49" charset="0"/>
              <a:cs typeface="Courier New" panose="02070309020205020404" pitchFamily="49" charset="0"/>
            </a:endParaRPr>
          </a:p>
          <a:p>
            <a:r>
              <a:rPr lang="en-CA" sz="1200" dirty="0" smtClean="0">
                <a:solidFill>
                  <a:schemeClr val="tx1"/>
                </a:solidFill>
                <a:latin typeface="Courier New" panose="02070309020205020404" pitchFamily="49" charset="0"/>
                <a:cs typeface="Courier New" panose="02070309020205020404" pitchFamily="49" charset="0"/>
              </a:rPr>
              <a:t>// Compiles to :</a:t>
            </a:r>
          </a:p>
          <a:p>
            <a:r>
              <a:rPr lang="en-CA" sz="1200" dirty="0" smtClean="0">
                <a:solidFill>
                  <a:schemeClr val="tx1"/>
                </a:solidFill>
                <a:latin typeface="Courier New" panose="02070309020205020404" pitchFamily="49" charset="0"/>
                <a:cs typeface="Courier New" panose="02070309020205020404" pitchFamily="49" charset="0"/>
              </a:rPr>
              <a:t>// 28 ALU @ Full Rate + 2 BRANCH</a:t>
            </a:r>
            <a:r>
              <a:rPr lang="pl-PL" sz="1200" dirty="0" smtClean="0">
                <a:solidFill>
                  <a:schemeClr val="tx1"/>
                </a:solidFill>
                <a:latin typeface="Courier New" panose="02070309020205020404" pitchFamily="49" charset="0"/>
                <a:cs typeface="Courier New" panose="02070309020205020404" pitchFamily="49" charset="0"/>
              </a:rPr>
              <a:t> @ (&gt;= 16FR)</a:t>
            </a:r>
            <a:endParaRPr lang="en-US" sz="1200" dirty="0">
              <a:solidFill>
                <a:schemeClr val="tx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33459783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Special ALU Ops : Major Axis</a:t>
            </a:r>
            <a:endParaRPr lang="fr-CA" dirty="0"/>
          </a:p>
        </p:txBody>
      </p:sp>
      <p:sp>
        <p:nvSpPr>
          <p:cNvPr id="5" name="TextBox 4"/>
          <p:cNvSpPr txBox="1"/>
          <p:nvPr/>
        </p:nvSpPr>
        <p:spPr>
          <a:xfrm>
            <a:off x="467544" y="843558"/>
            <a:ext cx="8229600" cy="34163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l-PL" sz="1200" dirty="0">
                <a:latin typeface="Courier New" panose="02070309020205020404" pitchFamily="49" charset="0"/>
                <a:cs typeface="Courier New" panose="02070309020205020404" pitchFamily="49" charset="0"/>
              </a:rPr>
              <a:t>float3 PackNormalMajorAxis(float3 inNormal)</a:t>
            </a:r>
          </a:p>
          <a:p>
            <a:r>
              <a:rPr lang="pl-PL" sz="1200" dirty="0">
                <a:latin typeface="Courier New" panose="02070309020205020404" pitchFamily="49" charset="0"/>
                <a:cs typeface="Courier New" panose="02070309020205020404" pitchFamily="49" charset="0"/>
              </a:rPr>
              <a:t>{</a:t>
            </a:r>
          </a:p>
          <a:p>
            <a:r>
              <a:rPr lang="pl-PL" sz="1200" dirty="0">
                <a:latin typeface="Courier New" panose="02070309020205020404" pitchFamily="49" charset="0"/>
                <a:cs typeface="Courier New" panose="02070309020205020404" pitchFamily="49" charset="0"/>
              </a:rPr>
              <a:t>    uint   index   = CubeMapFaceID(inNormal.x, inNormal.y, inNormal.z) * 0.5f;</a:t>
            </a:r>
          </a:p>
          <a:p>
            <a:r>
              <a:rPr lang="pl-PL" sz="1200" dirty="0">
                <a:latin typeface="Courier New" panose="02070309020205020404" pitchFamily="49" charset="0"/>
                <a:cs typeface="Courier New" panose="02070309020205020404" pitchFamily="49" charset="0"/>
              </a:rPr>
              <a:t>    float3 normal = inNormal; </a:t>
            </a:r>
          </a:p>
          <a:p>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    normal = index == 0 ? normal.yzx : normal;</a:t>
            </a:r>
          </a:p>
          <a:p>
            <a:r>
              <a:rPr lang="pl-PL" sz="1200" dirty="0">
                <a:latin typeface="Courier New" panose="02070309020205020404" pitchFamily="49" charset="0"/>
                <a:cs typeface="Courier New" panose="02070309020205020404" pitchFamily="49" charset="0"/>
              </a:rPr>
              <a:t>    normal = index == 1 ? normal.xzy : normal;</a:t>
            </a:r>
          </a:p>
          <a:p>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    float s = normal.z &gt; 0.0 ? 1.0 : -1.0;</a:t>
            </a:r>
          </a:p>
          <a:p>
            <a:r>
              <a:rPr lang="pl-PL" sz="1200" dirty="0">
                <a:latin typeface="Courier New" panose="02070309020205020404" pitchFamily="49" charset="0"/>
                <a:cs typeface="Courier New" panose="02070309020205020404" pitchFamily="49" charset="0"/>
              </a:rPr>
              <a:t>    float3 packedNormal;</a:t>
            </a:r>
          </a:p>
          <a:p>
            <a:r>
              <a:rPr lang="pl-PL" sz="1200" dirty="0">
                <a:latin typeface="Courier New" panose="02070309020205020404" pitchFamily="49" charset="0"/>
                <a:cs typeface="Courier New" panose="02070309020205020404" pitchFamily="49" charset="0"/>
              </a:rPr>
              <a:t>    packedNormal.xy = normal.xy * </a:t>
            </a:r>
            <a:r>
              <a:rPr lang="en-US" sz="1200" dirty="0" smtClean="0">
                <a:latin typeface="Courier New" panose="02070309020205020404" pitchFamily="49" charset="0"/>
                <a:cs typeface="Courier New" panose="02070309020205020404" pitchFamily="49" charset="0"/>
              </a:rPr>
              <a:t>s</a:t>
            </a:r>
            <a:r>
              <a:rPr lang="pl-PL" sz="1200" dirty="0" smtClean="0">
                <a:latin typeface="Courier New" panose="02070309020205020404" pitchFamily="49" charset="0"/>
                <a:cs typeface="Courier New" panose="02070309020205020404" pitchFamily="49" charset="0"/>
              </a:rPr>
              <a:t>;</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    packedNormal.z   = index / 2.0f;</a:t>
            </a:r>
          </a:p>
          <a:p>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    return packedNormal;</a:t>
            </a:r>
          </a:p>
          <a:p>
            <a:r>
              <a:rPr lang="pl-PL" sz="1200" dirty="0" smtClean="0">
                <a:latin typeface="Courier New" panose="02070309020205020404" pitchFamily="49" charset="0"/>
                <a:cs typeface="Courier New" panose="02070309020205020404" pitchFamily="49" charset="0"/>
              </a:rPr>
              <a:t>}</a:t>
            </a:r>
            <a:endParaRPr lang="en-CA" sz="1200" dirty="0" smtClean="0">
              <a:latin typeface="Courier New" panose="02070309020205020404" pitchFamily="49" charset="0"/>
              <a:cs typeface="Courier New" panose="02070309020205020404" pitchFamily="49" charset="0"/>
            </a:endParaRPr>
          </a:p>
          <a:p>
            <a:endParaRPr lang="en-CA" sz="1200" dirty="0" smtClean="0">
              <a:solidFill>
                <a:schemeClr val="tx1"/>
              </a:solidFill>
              <a:latin typeface="Courier New" panose="02070309020205020404" pitchFamily="49" charset="0"/>
              <a:cs typeface="Courier New" panose="02070309020205020404" pitchFamily="49" charset="0"/>
            </a:endParaRPr>
          </a:p>
          <a:p>
            <a:r>
              <a:rPr lang="en-CA" sz="1200" dirty="0" smtClean="0">
                <a:solidFill>
                  <a:schemeClr val="tx1"/>
                </a:solidFill>
                <a:latin typeface="Courier New" panose="02070309020205020404" pitchFamily="49" charset="0"/>
                <a:cs typeface="Courier New" panose="02070309020205020404" pitchFamily="49" charset="0"/>
              </a:rPr>
              <a:t>// Compiles to :</a:t>
            </a:r>
            <a:endParaRPr lang="en-CA" sz="1200" dirty="0">
              <a:solidFill>
                <a:schemeClr val="tx1"/>
              </a:solidFill>
              <a:latin typeface="Courier New" panose="02070309020205020404" pitchFamily="49" charset="0"/>
              <a:cs typeface="Courier New" panose="02070309020205020404" pitchFamily="49" charset="0"/>
            </a:endParaRPr>
          </a:p>
          <a:p>
            <a:r>
              <a:rPr lang="en-CA" sz="1200" dirty="0" smtClean="0">
                <a:solidFill>
                  <a:schemeClr val="tx1"/>
                </a:solidFill>
                <a:latin typeface="Courier New" panose="02070309020205020404" pitchFamily="49" charset="0"/>
                <a:cs typeface="Courier New" panose="02070309020205020404" pitchFamily="49" charset="0"/>
              </a:rPr>
              <a:t>// 17 ALU @Full Rate</a:t>
            </a:r>
            <a:endParaRPr lang="en-US" sz="1200" dirty="0">
              <a:solidFill>
                <a:schemeClr val="tx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73344041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Interpolator : Interpolation</a:t>
            </a:r>
            <a:endParaRPr lang="fr-CA" dirty="0"/>
          </a:p>
        </p:txBody>
      </p:sp>
      <p:sp>
        <p:nvSpPr>
          <p:cNvPr id="3" name="Content Placeholder 2"/>
          <p:cNvSpPr>
            <a:spLocks noGrp="1"/>
          </p:cNvSpPr>
          <p:nvPr>
            <p:ph idx="1"/>
          </p:nvPr>
        </p:nvSpPr>
        <p:spPr/>
        <p:txBody>
          <a:bodyPr>
            <a:normAutofit/>
          </a:bodyPr>
          <a:lstStyle/>
          <a:p>
            <a:r>
              <a:rPr lang="pl-PL" dirty="0"/>
              <a:t>VS-&gt;PS interpolation on GCN is ‚manual’</a:t>
            </a:r>
          </a:p>
          <a:p>
            <a:pPr lvl="1"/>
            <a:r>
              <a:rPr lang="pl-PL" dirty="0"/>
              <a:t>Unrolled by compiler</a:t>
            </a:r>
          </a:p>
          <a:p>
            <a:pPr lvl="1"/>
            <a:r>
              <a:rPr lang="pl-PL" dirty="0"/>
              <a:t>Optimized in HW</a:t>
            </a:r>
          </a:p>
          <a:p>
            <a:r>
              <a:rPr lang="pl-PL" dirty="0"/>
              <a:t>LDS contains vertex data per rasterized traingle</a:t>
            </a:r>
          </a:p>
          <a:p>
            <a:r>
              <a:rPr lang="pl-PL" dirty="0"/>
              <a:t>PS fetches the data and interpolates manually</a:t>
            </a:r>
          </a:p>
        </p:txBody>
      </p:sp>
      <p:sp>
        <p:nvSpPr>
          <p:cNvPr id="4" name="Rounded Rectangle 3"/>
          <p:cNvSpPr/>
          <p:nvPr/>
        </p:nvSpPr>
        <p:spPr>
          <a:xfrm>
            <a:off x="4503499" y="4055191"/>
            <a:ext cx="882893" cy="8208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800" dirty="0" smtClean="0"/>
              <a:t>LDS</a:t>
            </a:r>
            <a:endParaRPr lang="pl-PL" sz="2800" dirty="0"/>
          </a:p>
        </p:txBody>
      </p:sp>
      <p:sp>
        <p:nvSpPr>
          <p:cNvPr id="5" name="Rectangle 4"/>
          <p:cNvSpPr/>
          <p:nvPr/>
        </p:nvSpPr>
        <p:spPr>
          <a:xfrm>
            <a:off x="6908154" y="1742361"/>
            <a:ext cx="616174" cy="616174"/>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Rectangle 5"/>
          <p:cNvSpPr/>
          <p:nvPr/>
        </p:nvSpPr>
        <p:spPr>
          <a:xfrm>
            <a:off x="7524328" y="1750463"/>
            <a:ext cx="616174" cy="6161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Rectangle 6"/>
          <p:cNvSpPr/>
          <p:nvPr/>
        </p:nvSpPr>
        <p:spPr>
          <a:xfrm>
            <a:off x="6908154" y="2358535"/>
            <a:ext cx="616174" cy="616174"/>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Rectangle 7"/>
          <p:cNvSpPr/>
          <p:nvPr/>
        </p:nvSpPr>
        <p:spPr>
          <a:xfrm>
            <a:off x="7524328" y="2358535"/>
            <a:ext cx="616174" cy="6161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cxnSp>
        <p:nvCxnSpPr>
          <p:cNvPr id="9" name="Elbow Connector 8"/>
          <p:cNvCxnSpPr>
            <a:stCxn id="4" idx="3"/>
            <a:endCxn id="8" idx="2"/>
          </p:cNvCxnSpPr>
          <p:nvPr/>
        </p:nvCxnSpPr>
        <p:spPr>
          <a:xfrm flipV="1">
            <a:off x="5386392" y="2974709"/>
            <a:ext cx="2446023" cy="1490890"/>
          </a:xfrm>
          <a:prstGeom prst="bentConnector2">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Elbow Connector 9"/>
          <p:cNvCxnSpPr>
            <a:endCxn id="4" idx="0"/>
          </p:cNvCxnSpPr>
          <p:nvPr/>
        </p:nvCxnSpPr>
        <p:spPr>
          <a:xfrm rot="5400000">
            <a:off x="4900743" y="3020548"/>
            <a:ext cx="1078846" cy="990440"/>
          </a:xfrm>
          <a:prstGeom prst="bentConnector3">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rot="19779999">
            <a:off x="5389990" y="708832"/>
            <a:ext cx="1821204" cy="461665"/>
          </a:xfrm>
          <a:prstGeom prst="rect">
            <a:avLst/>
          </a:prstGeom>
          <a:noFill/>
        </p:spPr>
        <p:txBody>
          <a:bodyPr wrap="none" rtlCol="0">
            <a:spAutoFit/>
          </a:bodyPr>
          <a:lstStyle/>
          <a:p>
            <a:r>
              <a:rPr lang="pl-PL" sz="2400" dirty="0" smtClean="0">
                <a:solidFill>
                  <a:schemeClr val="bg1"/>
                </a:solidFill>
                <a:effectLst>
                  <a:outerShdw blurRad="38100" dist="38100" dir="2700000" algn="tl">
                    <a:srgbClr val="000000">
                      <a:alpha val="43137"/>
                    </a:srgbClr>
                  </a:outerShdw>
                </a:effectLst>
              </a:rPr>
              <a:t>Triangle Data</a:t>
            </a:r>
          </a:p>
        </p:txBody>
      </p:sp>
      <p:sp>
        <p:nvSpPr>
          <p:cNvPr id="12" name="TextBox 11"/>
          <p:cNvSpPr txBox="1"/>
          <p:nvPr/>
        </p:nvSpPr>
        <p:spPr>
          <a:xfrm>
            <a:off x="8200323" y="1943036"/>
            <a:ext cx="862737" cy="830997"/>
          </a:xfrm>
          <a:prstGeom prst="rect">
            <a:avLst/>
          </a:prstGeom>
          <a:noFill/>
        </p:spPr>
        <p:txBody>
          <a:bodyPr wrap="none" rtlCol="0">
            <a:spAutoFit/>
          </a:bodyPr>
          <a:lstStyle/>
          <a:p>
            <a:pPr algn="ctr"/>
            <a:r>
              <a:rPr lang="pl-PL" sz="2400" dirty="0" smtClean="0">
                <a:solidFill>
                  <a:schemeClr val="bg1"/>
                </a:solidFill>
                <a:effectLst>
                  <a:outerShdw blurRad="38100" dist="38100" dir="2700000" algn="tl">
                    <a:srgbClr val="000000">
                      <a:alpha val="43137"/>
                    </a:srgbClr>
                  </a:outerShdw>
                </a:effectLst>
              </a:rPr>
              <a:t>PS</a:t>
            </a:r>
          </a:p>
          <a:p>
            <a:pPr algn="ctr"/>
            <a:r>
              <a:rPr lang="pl-PL" sz="2400" dirty="0" smtClean="0">
                <a:solidFill>
                  <a:schemeClr val="bg1"/>
                </a:solidFill>
                <a:effectLst>
                  <a:outerShdw blurRad="38100" dist="38100" dir="2700000" algn="tl">
                    <a:srgbClr val="000000">
                      <a:alpha val="43137"/>
                    </a:srgbClr>
                  </a:outerShdw>
                </a:effectLst>
              </a:rPr>
              <a:t>Quad</a:t>
            </a:r>
          </a:p>
        </p:txBody>
      </p:sp>
      <p:sp>
        <p:nvSpPr>
          <p:cNvPr id="13" name="Isosceles Triangle 12"/>
          <p:cNvSpPr/>
          <p:nvPr/>
        </p:nvSpPr>
        <p:spPr>
          <a:xfrm rot="2530386">
            <a:off x="6023074" y="-345390"/>
            <a:ext cx="2386333" cy="3815630"/>
          </a:xfrm>
          <a:prstGeom prst="triangle">
            <a:avLst/>
          </a:prstGeom>
          <a:solidFill>
            <a:srgbClr val="4F81BD">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11981666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GCN Architecture</a:t>
            </a:r>
            <a:endParaRPr lang="fr-CA" dirty="0"/>
          </a:p>
        </p:txBody>
      </p:sp>
      <p:sp>
        <p:nvSpPr>
          <p:cNvPr id="3" name="Content Placeholder 2"/>
          <p:cNvSpPr>
            <a:spLocks noGrp="1"/>
          </p:cNvSpPr>
          <p:nvPr>
            <p:ph idx="1"/>
          </p:nvPr>
        </p:nvSpPr>
        <p:spPr/>
        <p:txBody>
          <a:bodyPr/>
          <a:lstStyle/>
          <a:p>
            <a:r>
              <a:rPr lang="pl-PL" dirty="0" smtClean="0"/>
              <a:t>AMD Radeon HD 7xxx  R7x  R9x</a:t>
            </a:r>
          </a:p>
          <a:p>
            <a:r>
              <a:rPr lang="pl-PL" dirty="0" smtClean="0"/>
              <a:t>Microsoft Xbox One</a:t>
            </a:r>
          </a:p>
          <a:p>
            <a:r>
              <a:rPr lang="pl-PL" dirty="0" smtClean="0"/>
              <a:t>Sony Playstation 4</a:t>
            </a:r>
          </a:p>
        </p:txBody>
      </p:sp>
      <p:pic>
        <p:nvPicPr>
          <p:cNvPr id="10242" name="Picture 2" descr="http://media.pcgamer.com/files/2013/04/HD7990-3_4-610x346.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7399" l="3934" r="90328"/>
                    </a14:imgEffect>
                  </a14:imgLayer>
                </a14:imgProps>
              </a:ext>
              <a:ext uri="{28A0092B-C50C-407E-A947-70E740481C1C}">
                <a14:useLocalDpi xmlns:a14="http://schemas.microsoft.com/office/drawing/2010/main" val="0"/>
              </a:ext>
            </a:extLst>
          </a:blip>
          <a:srcRect/>
          <a:stretch>
            <a:fillRect/>
          </a:stretch>
        </p:blipFill>
        <p:spPr bwMode="auto">
          <a:xfrm>
            <a:off x="3923928" y="159197"/>
            <a:ext cx="4280106" cy="2427733"/>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http://gamingbolt.com/wp-content/uploads/2013/08/ps4-amd.jpg"/>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2579" b="98567" l="12258" r="95968"/>
                    </a14:imgEffect>
                  </a14:imgLayer>
                </a14:imgProps>
              </a:ext>
              <a:ext uri="{28A0092B-C50C-407E-A947-70E740481C1C}">
                <a14:useLocalDpi xmlns:a14="http://schemas.microsoft.com/office/drawing/2010/main" val="0"/>
              </a:ext>
            </a:extLst>
          </a:blip>
          <a:srcRect/>
          <a:stretch>
            <a:fillRect/>
          </a:stretch>
        </p:blipFill>
        <p:spPr bwMode="auto">
          <a:xfrm>
            <a:off x="-900608" y="1819274"/>
            <a:ext cx="5905500" cy="3324226"/>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http://images.techhive.com/images/article/2013/06/xbox_one_console_sensor_controller-100041264-larg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6056" y="2139702"/>
            <a:ext cx="4617645" cy="3184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802819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Interpolator : Interpolation</a:t>
            </a:r>
            <a:endParaRPr lang="fr-CA" dirty="0"/>
          </a:p>
        </p:txBody>
      </p:sp>
      <p:sp>
        <p:nvSpPr>
          <p:cNvPr id="3" name="Content Placeholder 2"/>
          <p:cNvSpPr>
            <a:spLocks noGrp="1"/>
          </p:cNvSpPr>
          <p:nvPr>
            <p:ph idx="1"/>
          </p:nvPr>
        </p:nvSpPr>
        <p:spPr/>
        <p:txBody>
          <a:bodyPr>
            <a:normAutofit/>
          </a:bodyPr>
          <a:lstStyle/>
          <a:p>
            <a:r>
              <a:rPr lang="pl-PL" dirty="0"/>
              <a:t>P</a:t>
            </a:r>
            <a:r>
              <a:rPr lang="pl-PL" dirty="0" smtClean="0"/>
              <a:t>0</a:t>
            </a:r>
            <a:r>
              <a:rPr lang="pl-PL" dirty="0"/>
              <a:t>, </a:t>
            </a:r>
            <a:r>
              <a:rPr lang="pl-PL" dirty="0" smtClean="0"/>
              <a:t>P1</a:t>
            </a:r>
            <a:r>
              <a:rPr lang="pl-PL" dirty="0"/>
              <a:t>, </a:t>
            </a:r>
            <a:r>
              <a:rPr lang="pl-PL" dirty="0" smtClean="0"/>
              <a:t>P2</a:t>
            </a:r>
            <a:endParaRPr lang="pl-PL" dirty="0"/>
          </a:p>
          <a:p>
            <a:pPr lvl="1"/>
            <a:r>
              <a:rPr lang="pl-PL" dirty="0"/>
              <a:t>Hold Vertex Data</a:t>
            </a:r>
          </a:p>
          <a:p>
            <a:r>
              <a:rPr lang="pl-PL" dirty="0"/>
              <a:t>Vi Vj</a:t>
            </a:r>
          </a:p>
          <a:p>
            <a:pPr lvl="1"/>
            <a:r>
              <a:rPr lang="pl-PL" dirty="0"/>
              <a:t>Barycentric Coordinates</a:t>
            </a:r>
          </a:p>
          <a:p>
            <a:r>
              <a:rPr lang="pl-PL" dirty="0"/>
              <a:t>Depending on Interpolant settings</a:t>
            </a:r>
          </a:p>
          <a:p>
            <a:pPr lvl="1"/>
            <a:r>
              <a:rPr lang="pl-PL" dirty="0"/>
              <a:t>Interplolate</a:t>
            </a:r>
          </a:p>
          <a:p>
            <a:pPr lvl="2"/>
            <a:r>
              <a:rPr lang="pl-PL" dirty="0"/>
              <a:t>At center, sample, centroid</a:t>
            </a:r>
          </a:p>
          <a:p>
            <a:pPr lvl="1"/>
            <a:r>
              <a:rPr lang="pl-PL" dirty="0"/>
              <a:t>No interpolation (nointerpolation)</a:t>
            </a:r>
          </a:p>
          <a:p>
            <a:pPr lvl="2"/>
            <a:r>
              <a:rPr lang="pl-PL" dirty="0"/>
              <a:t>Also forced on INT type</a:t>
            </a:r>
          </a:p>
          <a:p>
            <a:pPr lvl="2"/>
            <a:r>
              <a:rPr lang="pl-PL" dirty="0"/>
              <a:t>Fetches data from V0 – Vertex 0</a:t>
            </a:r>
          </a:p>
          <a:p>
            <a:pPr lvl="1"/>
            <a:endParaRPr lang="pl-PL" dirty="0"/>
          </a:p>
          <a:p>
            <a:pPr lvl="1"/>
            <a:endParaRPr lang="pl-PL" dirty="0"/>
          </a:p>
          <a:p>
            <a:endParaRPr lang="pl-PL" dirty="0"/>
          </a:p>
        </p:txBody>
      </p:sp>
      <p:sp>
        <p:nvSpPr>
          <p:cNvPr id="5" name="Rectangle 4"/>
          <p:cNvSpPr/>
          <p:nvPr/>
        </p:nvSpPr>
        <p:spPr>
          <a:xfrm>
            <a:off x="6908154" y="1742361"/>
            <a:ext cx="616174" cy="616174"/>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Rectangle 5"/>
          <p:cNvSpPr/>
          <p:nvPr/>
        </p:nvSpPr>
        <p:spPr>
          <a:xfrm>
            <a:off x="7524328" y="1750463"/>
            <a:ext cx="616174" cy="6161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Rectangle 6"/>
          <p:cNvSpPr/>
          <p:nvPr/>
        </p:nvSpPr>
        <p:spPr>
          <a:xfrm>
            <a:off x="6908154" y="2358535"/>
            <a:ext cx="616174" cy="616174"/>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Rectangle 7"/>
          <p:cNvSpPr/>
          <p:nvPr/>
        </p:nvSpPr>
        <p:spPr>
          <a:xfrm>
            <a:off x="7524328" y="2358535"/>
            <a:ext cx="616174" cy="6161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TextBox 11"/>
          <p:cNvSpPr txBox="1"/>
          <p:nvPr/>
        </p:nvSpPr>
        <p:spPr>
          <a:xfrm>
            <a:off x="8200323" y="1943036"/>
            <a:ext cx="862737" cy="830997"/>
          </a:xfrm>
          <a:prstGeom prst="rect">
            <a:avLst/>
          </a:prstGeom>
          <a:noFill/>
        </p:spPr>
        <p:txBody>
          <a:bodyPr wrap="none" rtlCol="0">
            <a:spAutoFit/>
          </a:bodyPr>
          <a:lstStyle/>
          <a:p>
            <a:pPr algn="ctr"/>
            <a:r>
              <a:rPr lang="pl-PL" sz="2400" dirty="0" smtClean="0">
                <a:solidFill>
                  <a:schemeClr val="bg1"/>
                </a:solidFill>
                <a:effectLst>
                  <a:outerShdw blurRad="38100" dist="38100" dir="2700000" algn="tl">
                    <a:srgbClr val="000000">
                      <a:alpha val="43137"/>
                    </a:srgbClr>
                  </a:outerShdw>
                </a:effectLst>
              </a:rPr>
              <a:t>PS</a:t>
            </a:r>
          </a:p>
          <a:p>
            <a:pPr algn="ctr"/>
            <a:r>
              <a:rPr lang="pl-PL" sz="2400" dirty="0" smtClean="0">
                <a:solidFill>
                  <a:schemeClr val="bg1"/>
                </a:solidFill>
                <a:effectLst>
                  <a:outerShdw blurRad="38100" dist="38100" dir="2700000" algn="tl">
                    <a:srgbClr val="000000">
                      <a:alpha val="43137"/>
                    </a:srgbClr>
                  </a:outerShdw>
                </a:effectLst>
              </a:rPr>
              <a:t>Quad</a:t>
            </a:r>
          </a:p>
        </p:txBody>
      </p:sp>
      <p:sp>
        <p:nvSpPr>
          <p:cNvPr id="13" name="Isosceles Triangle 12"/>
          <p:cNvSpPr/>
          <p:nvPr/>
        </p:nvSpPr>
        <p:spPr>
          <a:xfrm rot="2530386">
            <a:off x="6023074" y="-345390"/>
            <a:ext cx="2386333" cy="3815630"/>
          </a:xfrm>
          <a:prstGeom prst="triangle">
            <a:avLst/>
          </a:prstGeom>
          <a:solidFill>
            <a:srgbClr val="4F81BD">
              <a:alpha val="50196"/>
            </a:srgb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Oval 10"/>
          <p:cNvSpPr/>
          <p:nvPr/>
        </p:nvSpPr>
        <p:spPr>
          <a:xfrm>
            <a:off x="8140502" y="-140661"/>
            <a:ext cx="646350" cy="64635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dirty="0" smtClean="0"/>
              <a:t>P1</a:t>
            </a:r>
            <a:endParaRPr lang="pl-PL" dirty="0"/>
          </a:p>
        </p:txBody>
      </p:sp>
      <p:sp>
        <p:nvSpPr>
          <p:cNvPr id="15" name="Oval 14"/>
          <p:cNvSpPr/>
          <p:nvPr/>
        </p:nvSpPr>
        <p:spPr>
          <a:xfrm>
            <a:off x="6444208" y="3406083"/>
            <a:ext cx="646350" cy="64635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dirty="0" smtClean="0"/>
              <a:t>P2</a:t>
            </a:r>
            <a:endParaRPr lang="pl-PL" dirty="0"/>
          </a:p>
        </p:txBody>
      </p:sp>
      <p:sp>
        <p:nvSpPr>
          <p:cNvPr id="4" name="Oval 3"/>
          <p:cNvSpPr/>
          <p:nvPr/>
        </p:nvSpPr>
        <p:spPr>
          <a:xfrm>
            <a:off x="7129200" y="1987334"/>
            <a:ext cx="144016" cy="12622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cxnSp>
        <p:nvCxnSpPr>
          <p:cNvPr id="10" name="Straight Arrow Connector 9"/>
          <p:cNvCxnSpPr>
            <a:stCxn id="13" idx="2"/>
          </p:cNvCxnSpPr>
          <p:nvPr/>
        </p:nvCxnSpPr>
        <p:spPr>
          <a:xfrm flipV="1">
            <a:off x="5051106" y="1255376"/>
            <a:ext cx="1480788" cy="919909"/>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V="1">
            <a:off x="5890384" y="2070116"/>
            <a:ext cx="1294218" cy="804005"/>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endCxn id="4" idx="6"/>
          </p:cNvCxnSpPr>
          <p:nvPr/>
        </p:nvCxnSpPr>
        <p:spPr>
          <a:xfrm>
            <a:off x="6470372" y="1327574"/>
            <a:ext cx="802844" cy="722874"/>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5034900" y="2161452"/>
            <a:ext cx="802844" cy="722874"/>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758256" y="1853707"/>
            <a:ext cx="646350" cy="64635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dirty="0"/>
              <a:t>P</a:t>
            </a:r>
            <a:r>
              <a:rPr lang="pl-PL" dirty="0" smtClean="0"/>
              <a:t>0</a:t>
            </a:r>
            <a:endParaRPr lang="pl-PL" dirty="0"/>
          </a:p>
        </p:txBody>
      </p:sp>
      <p:sp>
        <p:nvSpPr>
          <p:cNvPr id="53" name="TextBox 52"/>
          <p:cNvSpPr txBox="1"/>
          <p:nvPr/>
        </p:nvSpPr>
        <p:spPr>
          <a:xfrm rot="19779999">
            <a:off x="5481322" y="1263141"/>
            <a:ext cx="429926" cy="461665"/>
          </a:xfrm>
          <a:prstGeom prst="rect">
            <a:avLst/>
          </a:prstGeom>
          <a:noFill/>
        </p:spPr>
        <p:txBody>
          <a:bodyPr wrap="none" rtlCol="0">
            <a:spAutoFit/>
          </a:bodyPr>
          <a:lstStyle/>
          <a:p>
            <a:r>
              <a:rPr lang="pl-PL" sz="2400" dirty="0" smtClean="0">
                <a:solidFill>
                  <a:schemeClr val="bg1"/>
                </a:solidFill>
                <a:effectLst>
                  <a:outerShdw blurRad="38100" dist="38100" dir="2700000" algn="tl">
                    <a:srgbClr val="000000">
                      <a:alpha val="43137"/>
                    </a:srgbClr>
                  </a:outerShdw>
                </a:effectLst>
              </a:rPr>
              <a:t>Vi</a:t>
            </a:r>
          </a:p>
        </p:txBody>
      </p:sp>
      <p:sp>
        <p:nvSpPr>
          <p:cNvPr id="54" name="TextBox 53"/>
          <p:cNvSpPr txBox="1"/>
          <p:nvPr/>
        </p:nvSpPr>
        <p:spPr>
          <a:xfrm rot="19779999">
            <a:off x="6133761" y="2099090"/>
            <a:ext cx="429926" cy="461665"/>
          </a:xfrm>
          <a:prstGeom prst="rect">
            <a:avLst/>
          </a:prstGeom>
          <a:noFill/>
        </p:spPr>
        <p:txBody>
          <a:bodyPr wrap="none" rtlCol="0">
            <a:spAutoFit/>
          </a:bodyPr>
          <a:lstStyle/>
          <a:p>
            <a:r>
              <a:rPr lang="pl-PL" sz="2400" dirty="0" smtClean="0">
                <a:solidFill>
                  <a:schemeClr val="bg1"/>
                </a:solidFill>
                <a:effectLst>
                  <a:outerShdw blurRad="38100" dist="38100" dir="2700000" algn="tl">
                    <a:srgbClr val="000000">
                      <a:alpha val="43137"/>
                    </a:srgbClr>
                  </a:outerShdw>
                </a:effectLst>
              </a:rPr>
              <a:t>Vi</a:t>
            </a:r>
          </a:p>
        </p:txBody>
      </p:sp>
      <p:sp>
        <p:nvSpPr>
          <p:cNvPr id="55" name="TextBox 54"/>
          <p:cNvSpPr txBox="1"/>
          <p:nvPr/>
        </p:nvSpPr>
        <p:spPr>
          <a:xfrm>
            <a:off x="5103071" y="2500057"/>
            <a:ext cx="433132" cy="461665"/>
          </a:xfrm>
          <a:prstGeom prst="rect">
            <a:avLst/>
          </a:prstGeom>
          <a:noFill/>
        </p:spPr>
        <p:txBody>
          <a:bodyPr wrap="none" rtlCol="0">
            <a:spAutoFit/>
          </a:bodyPr>
          <a:lstStyle/>
          <a:p>
            <a:r>
              <a:rPr lang="pl-PL" sz="2400" dirty="0" smtClean="0">
                <a:solidFill>
                  <a:schemeClr val="bg1"/>
                </a:solidFill>
                <a:effectLst>
                  <a:outerShdw blurRad="38100" dist="38100" dir="2700000" algn="tl">
                    <a:srgbClr val="000000">
                      <a:alpha val="43137"/>
                    </a:srgbClr>
                  </a:outerShdw>
                </a:effectLst>
              </a:rPr>
              <a:t>Vj</a:t>
            </a:r>
          </a:p>
        </p:txBody>
      </p:sp>
      <p:sp>
        <p:nvSpPr>
          <p:cNvPr id="56" name="TextBox 55"/>
          <p:cNvSpPr txBox="1"/>
          <p:nvPr/>
        </p:nvSpPr>
        <p:spPr>
          <a:xfrm>
            <a:off x="6739089" y="1236500"/>
            <a:ext cx="433132" cy="461665"/>
          </a:xfrm>
          <a:prstGeom prst="rect">
            <a:avLst/>
          </a:prstGeom>
          <a:noFill/>
        </p:spPr>
        <p:txBody>
          <a:bodyPr wrap="none" rtlCol="0">
            <a:spAutoFit/>
          </a:bodyPr>
          <a:lstStyle/>
          <a:p>
            <a:r>
              <a:rPr lang="pl-PL" sz="2400" dirty="0" smtClean="0">
                <a:solidFill>
                  <a:schemeClr val="bg1"/>
                </a:solidFill>
                <a:effectLst>
                  <a:outerShdw blurRad="38100" dist="38100" dir="2700000" algn="tl">
                    <a:srgbClr val="000000">
                      <a:alpha val="43137"/>
                    </a:srgbClr>
                  </a:outerShdw>
                </a:effectLst>
              </a:rPr>
              <a:t>Vj</a:t>
            </a:r>
          </a:p>
        </p:txBody>
      </p:sp>
      <p:sp>
        <p:nvSpPr>
          <p:cNvPr id="57" name="TextBox 56"/>
          <p:cNvSpPr txBox="1"/>
          <p:nvPr/>
        </p:nvSpPr>
        <p:spPr>
          <a:xfrm>
            <a:off x="86916" y="4253409"/>
            <a:ext cx="8970168"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CA" sz="1200" dirty="0">
                <a:latin typeface="Courier New" panose="02070309020205020404" pitchFamily="49" charset="0"/>
                <a:cs typeface="Courier New" panose="02070309020205020404" pitchFamily="49" charset="0"/>
              </a:rPr>
              <a:t>float4 Interpolate( float4 A, float4 B, float4 C, </a:t>
            </a:r>
            <a:r>
              <a:rPr lang="pl-PL" sz="1200" dirty="0" smtClean="0">
                <a:latin typeface="Courier New" panose="02070309020205020404" pitchFamily="49" charset="0"/>
                <a:cs typeface="Courier New" panose="02070309020205020404" pitchFamily="49" charset="0"/>
              </a:rPr>
              <a:t>float2 Vij</a:t>
            </a:r>
            <a:r>
              <a:rPr lang="en-CA" sz="1200" dirty="0" smtClean="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a:t>
            </a:r>
          </a:p>
          <a:p>
            <a:r>
              <a:rPr lang="en-CA" sz="1200" dirty="0">
                <a:latin typeface="Courier New" panose="02070309020205020404" pitchFamily="49" charset="0"/>
                <a:cs typeface="Courier New" panose="02070309020205020404" pitchFamily="49" charset="0"/>
              </a:rPr>
              <a:t>{</a:t>
            </a:r>
          </a:p>
          <a:p>
            <a:r>
              <a:rPr lang="en-CA" sz="1200" dirty="0">
                <a:latin typeface="Courier New" panose="02070309020205020404" pitchFamily="49" charset="0"/>
                <a:cs typeface="Courier New" panose="02070309020205020404" pitchFamily="49" charset="0"/>
              </a:rPr>
              <a:t>   return A * </a:t>
            </a:r>
            <a:r>
              <a:rPr lang="pl-PL" sz="1200" dirty="0" smtClean="0">
                <a:latin typeface="Courier New" panose="02070309020205020404" pitchFamily="49" charset="0"/>
                <a:cs typeface="Courier New" panose="02070309020205020404" pitchFamily="49" charset="0"/>
              </a:rPr>
              <a:t>(1.0 – Vij.x – Vij.y)</a:t>
            </a:r>
            <a:r>
              <a:rPr lang="en-CA" sz="1200" dirty="0" smtClean="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 B * </a:t>
            </a:r>
            <a:r>
              <a:rPr lang="pl-PL" sz="1200" dirty="0" smtClean="0">
                <a:latin typeface="Courier New" panose="02070309020205020404" pitchFamily="49" charset="0"/>
                <a:cs typeface="Courier New" panose="02070309020205020404" pitchFamily="49" charset="0"/>
              </a:rPr>
              <a:t>Vij.x </a:t>
            </a:r>
            <a:r>
              <a:rPr lang="en-CA" sz="1200" dirty="0" smtClean="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C * </a:t>
            </a:r>
            <a:r>
              <a:rPr lang="pl-PL" sz="1200" dirty="0" smtClean="0">
                <a:latin typeface="Courier New" panose="02070309020205020404" pitchFamily="49" charset="0"/>
                <a:cs typeface="Courier New" panose="02070309020205020404" pitchFamily="49" charset="0"/>
              </a:rPr>
              <a:t>Vij.y</a:t>
            </a:r>
            <a:r>
              <a:rPr lang="en-CA" sz="1200" dirty="0" smtClean="0">
                <a:latin typeface="Courier New" panose="02070309020205020404" pitchFamily="49" charset="0"/>
                <a:cs typeface="Courier New" panose="02070309020205020404" pitchFamily="49" charset="0"/>
              </a:rPr>
              <a:t>;</a:t>
            </a:r>
            <a:endParaRPr lang="en-CA" sz="1200" dirty="0">
              <a:latin typeface="Courier New" panose="02070309020205020404" pitchFamily="49" charset="0"/>
              <a:cs typeface="Courier New" panose="02070309020205020404" pitchFamily="49" charset="0"/>
            </a:endParaRPr>
          </a:p>
          <a:p>
            <a:r>
              <a:rPr lang="en-CA" sz="1200"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652795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23051" y="987574"/>
            <a:ext cx="4142585" cy="116955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400" dirty="0">
                <a:latin typeface="Courier New" panose="02070309020205020404" pitchFamily="49" charset="0"/>
                <a:cs typeface="Courier New" panose="02070309020205020404" pitchFamily="49" charset="0"/>
              </a:rPr>
              <a:t>struct</a:t>
            </a:r>
            <a:r>
              <a:rPr lang="en-US"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Interpolants</a:t>
            </a:r>
            <a:endParaRPr lang="en-US" sz="1400" dirty="0">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a:t>
            </a:r>
          </a:p>
          <a:p>
            <a:r>
              <a:rPr lang="en-US" sz="1400" dirty="0">
                <a:latin typeface="Courier New" panose="02070309020205020404" pitchFamily="49" charset="0"/>
                <a:cs typeface="Courier New" panose="02070309020205020404" pitchFamily="49" charset="0"/>
              </a:rPr>
              <a:t>   float4 position  </a:t>
            </a:r>
            <a:r>
              <a:rPr lang="en-US" sz="1400" dirty="0" smtClean="0">
                <a:latin typeface="Courier New" panose="02070309020205020404" pitchFamily="49" charset="0"/>
                <a:cs typeface="Courier New" panose="02070309020205020404" pitchFamily="49" charset="0"/>
              </a:rPr>
              <a:t>: S</a:t>
            </a:r>
            <a:r>
              <a:rPr lang="pl-PL" sz="1400" dirty="0" smtClean="0">
                <a:latin typeface="Courier New" panose="02070309020205020404" pitchFamily="49" charset="0"/>
                <a:cs typeface="Courier New" panose="02070309020205020404" pitchFamily="49" charset="0"/>
              </a:rPr>
              <a:t>V</a:t>
            </a:r>
            <a:r>
              <a:rPr lang="en-US" sz="1400" dirty="0" smtClean="0">
                <a:latin typeface="Courier New" panose="02070309020205020404" pitchFamily="49" charset="0"/>
                <a:cs typeface="Courier New" panose="02070309020205020404" pitchFamily="49" charset="0"/>
              </a:rPr>
              <a:t>_POSITION</a:t>
            </a:r>
            <a:r>
              <a:rPr lang="en-US" sz="1400" dirty="0">
                <a:latin typeface="Courier New" panose="02070309020205020404" pitchFamily="49" charset="0"/>
                <a:cs typeface="Courier New" panose="02070309020205020404" pitchFamily="49" charset="0"/>
              </a:rPr>
              <a:t>;</a:t>
            </a:r>
          </a:p>
          <a:p>
            <a:r>
              <a:rPr lang="en-US" sz="1400" dirty="0">
                <a:latin typeface="Courier New" panose="02070309020205020404" pitchFamily="49" charset="0"/>
                <a:cs typeface="Courier New" panose="02070309020205020404" pitchFamily="49" charset="0"/>
              </a:rPr>
              <a:t>   float4 </a:t>
            </a:r>
            <a:r>
              <a:rPr lang="en-US" sz="1400" dirty="0" smtClean="0">
                <a:latin typeface="Courier New" panose="02070309020205020404" pitchFamily="49" charset="0"/>
                <a:cs typeface="Courier New" panose="02070309020205020404" pitchFamily="49" charset="0"/>
              </a:rPr>
              <a:t>color</a:t>
            </a:r>
            <a:r>
              <a:rPr lang="en-US" sz="1400" dirty="0">
                <a:latin typeface="Courier New" panose="02070309020205020404" pitchFamily="49" charset="0"/>
                <a:cs typeface="Courier New" panose="02070309020205020404" pitchFamily="49" charset="0"/>
              </a:rPr>
              <a:t>  </a:t>
            </a:r>
            <a:r>
              <a:rPr lang="pl-PL" sz="1400" dirty="0" smtClean="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  : </a:t>
            </a:r>
            <a:r>
              <a:rPr lang="en-US" sz="1400" dirty="0">
                <a:latin typeface="Courier New" panose="02070309020205020404" pitchFamily="49" charset="0"/>
                <a:cs typeface="Courier New" panose="02070309020205020404" pitchFamily="49" charset="0"/>
              </a:rPr>
              <a:t>COLOR0;</a:t>
            </a:r>
          </a:p>
          <a:p>
            <a:r>
              <a:rPr lang="en-US" sz="1400" dirty="0" smtClean="0">
                <a:latin typeface="Courier New" panose="02070309020205020404" pitchFamily="49" charset="0"/>
                <a:cs typeface="Courier New" panose="02070309020205020404" pitchFamily="49" charset="0"/>
              </a:rPr>
              <a:t>};</a:t>
            </a:r>
            <a:endParaRPr lang="en-US" sz="1400" dirty="0"/>
          </a:p>
        </p:txBody>
      </p:sp>
      <p:sp>
        <p:nvSpPr>
          <p:cNvPr id="7" name="TextBox 6"/>
          <p:cNvSpPr txBox="1"/>
          <p:nvPr/>
        </p:nvSpPr>
        <p:spPr>
          <a:xfrm>
            <a:off x="116230" y="2341205"/>
            <a:ext cx="8970168" cy="267765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CA" sz="1400" dirty="0" smtClean="0">
                <a:latin typeface="Courier New" panose="02070309020205020404" pitchFamily="49" charset="0"/>
                <a:cs typeface="Courier New" panose="02070309020205020404" pitchFamily="49" charset="0"/>
              </a:rPr>
              <a:t>v_interp_p1_f32 </a:t>
            </a:r>
            <a:r>
              <a:rPr lang="en-CA" sz="1400" dirty="0">
                <a:latin typeface="Courier New" panose="02070309020205020404" pitchFamily="49" charset="0"/>
                <a:cs typeface="Courier New" panose="02070309020205020404" pitchFamily="49" charset="0"/>
              </a:rPr>
              <a:t>v2, v0, attr0.x </a:t>
            </a:r>
            <a:r>
              <a:rPr lang="pl-PL" sz="1400" dirty="0" smtClean="0">
                <a:latin typeface="Courier New" panose="02070309020205020404" pitchFamily="49" charset="0"/>
                <a:cs typeface="Courier New" panose="02070309020205020404" pitchFamily="49" charset="0"/>
              </a:rPr>
              <a:t>	</a:t>
            </a:r>
            <a:r>
              <a:rPr lang="en-CA" sz="1400" dirty="0" smtClean="0">
                <a:latin typeface="Courier New" panose="02070309020205020404" pitchFamily="49" charset="0"/>
                <a:cs typeface="Courier New" panose="02070309020205020404" pitchFamily="49" charset="0"/>
              </a:rPr>
              <a:t>// </a:t>
            </a:r>
            <a:r>
              <a:rPr lang="en-CA" sz="1400" dirty="0">
                <a:latin typeface="Courier New" panose="02070309020205020404" pitchFamily="49" charset="0"/>
                <a:cs typeface="Courier New" panose="02070309020205020404" pitchFamily="49" charset="0"/>
              </a:rPr>
              <a:t>Load Data for Attr0 from LDS and perform </a:t>
            </a:r>
            <a:endParaRPr lang="pl-PL" sz="1400" dirty="0" smtClean="0">
              <a:latin typeface="Courier New" panose="02070309020205020404" pitchFamily="49" charset="0"/>
              <a:cs typeface="Courier New" panose="02070309020205020404" pitchFamily="49" charset="0"/>
            </a:endParaRPr>
          </a:p>
          <a:p>
            <a:r>
              <a:rPr lang="pl-PL" sz="1400" dirty="0">
                <a:latin typeface="Courier New" panose="02070309020205020404" pitchFamily="49" charset="0"/>
                <a:cs typeface="Courier New" panose="02070309020205020404" pitchFamily="49" charset="0"/>
              </a:rPr>
              <a:t>	</a:t>
            </a:r>
            <a:r>
              <a:rPr lang="pl-PL" sz="1400" dirty="0" smtClean="0">
                <a:latin typeface="Courier New" panose="02070309020205020404" pitchFamily="49" charset="0"/>
                <a:cs typeface="Courier New" panose="02070309020205020404" pitchFamily="49" charset="0"/>
              </a:rPr>
              <a:t>			// </a:t>
            </a:r>
            <a:r>
              <a:rPr lang="en-CA" sz="1400" dirty="0" smtClean="0">
                <a:latin typeface="Courier New" panose="02070309020205020404" pitchFamily="49" charset="0"/>
                <a:cs typeface="Courier New" panose="02070309020205020404" pitchFamily="49" charset="0"/>
              </a:rPr>
              <a:t>Vi </a:t>
            </a:r>
            <a:r>
              <a:rPr lang="en-CA" sz="1400" dirty="0">
                <a:latin typeface="Courier New" panose="02070309020205020404" pitchFamily="49" charset="0"/>
                <a:cs typeface="Courier New" panose="02070309020205020404" pitchFamily="49" charset="0"/>
              </a:rPr>
              <a:t>- first part of </a:t>
            </a:r>
            <a:endParaRPr lang="pl-PL" sz="1400" dirty="0" smtClean="0">
              <a:latin typeface="Courier New" panose="02070309020205020404" pitchFamily="49" charset="0"/>
              <a:cs typeface="Courier New" panose="02070309020205020404" pitchFamily="49" charset="0"/>
            </a:endParaRPr>
          </a:p>
          <a:p>
            <a:r>
              <a:rPr lang="pl-PL" sz="1400" dirty="0">
                <a:latin typeface="Courier New" panose="02070309020205020404" pitchFamily="49" charset="0"/>
                <a:cs typeface="Courier New" panose="02070309020205020404" pitchFamily="49" charset="0"/>
              </a:rPr>
              <a:t>	 </a:t>
            </a:r>
            <a:r>
              <a:rPr lang="pl-PL" sz="1400" dirty="0" smtClean="0">
                <a:latin typeface="Courier New" panose="02070309020205020404" pitchFamily="49" charset="0"/>
                <a:cs typeface="Courier New" panose="02070309020205020404" pitchFamily="49" charset="0"/>
              </a:rPr>
              <a:t>    		      	// </a:t>
            </a:r>
            <a:r>
              <a:rPr lang="en-CA" sz="1400" dirty="0" smtClean="0">
                <a:latin typeface="Courier New" panose="02070309020205020404" pitchFamily="49" charset="0"/>
                <a:cs typeface="Courier New" panose="02070309020205020404" pitchFamily="49" charset="0"/>
              </a:rPr>
              <a:t>interpolation </a:t>
            </a:r>
            <a:r>
              <a:rPr lang="en-CA" sz="1400" dirty="0">
                <a:latin typeface="Courier New" panose="02070309020205020404" pitchFamily="49" charset="0"/>
                <a:cs typeface="Courier New" panose="02070309020205020404" pitchFamily="49" charset="0"/>
              </a:rPr>
              <a:t>(using V00, V01)</a:t>
            </a:r>
          </a:p>
          <a:p>
            <a:r>
              <a:rPr lang="en-CA" sz="1400" dirty="0">
                <a:latin typeface="Courier New" panose="02070309020205020404" pitchFamily="49" charset="0"/>
                <a:cs typeface="Courier New" panose="02070309020205020404" pitchFamily="49" charset="0"/>
              </a:rPr>
              <a:t>v_interp_p2_f32 v2, v1, attr0.x </a:t>
            </a:r>
            <a:r>
              <a:rPr lang="pl-PL" sz="1400" dirty="0" smtClean="0">
                <a:latin typeface="Courier New" panose="02070309020205020404" pitchFamily="49" charset="0"/>
                <a:cs typeface="Courier New" panose="02070309020205020404" pitchFamily="49" charset="0"/>
              </a:rPr>
              <a:t>	</a:t>
            </a:r>
            <a:r>
              <a:rPr lang="en-CA" sz="1400" dirty="0" smtClean="0">
                <a:latin typeface="Courier New" panose="02070309020205020404" pitchFamily="49" charset="0"/>
                <a:cs typeface="Courier New" panose="02070309020205020404" pitchFamily="49" charset="0"/>
              </a:rPr>
              <a:t>// </a:t>
            </a:r>
            <a:r>
              <a:rPr lang="en-CA" sz="1400" dirty="0">
                <a:latin typeface="Courier New" panose="02070309020205020404" pitchFamily="49" charset="0"/>
                <a:cs typeface="Courier New" panose="02070309020205020404" pitchFamily="49" charset="0"/>
              </a:rPr>
              <a:t>Load Data for Attr0 from LDS and perform </a:t>
            </a:r>
            <a:r>
              <a:rPr lang="pl-PL" sz="1400" dirty="0" smtClean="0">
                <a:latin typeface="Courier New" panose="02070309020205020404" pitchFamily="49" charset="0"/>
                <a:cs typeface="Courier New" panose="02070309020205020404" pitchFamily="49" charset="0"/>
              </a:rPr>
              <a:t>				// </a:t>
            </a:r>
            <a:r>
              <a:rPr lang="en-CA" sz="1400" dirty="0">
                <a:latin typeface="Courier New" panose="02070309020205020404" pitchFamily="49" charset="0"/>
                <a:cs typeface="Courier New" panose="02070309020205020404" pitchFamily="49" charset="0"/>
              </a:rPr>
              <a:t>Vj</a:t>
            </a:r>
            <a:r>
              <a:rPr lang="en-CA" sz="1400" dirty="0">
                <a:latin typeface="Courier New" panose="02070309020205020404" pitchFamily="49" charset="0"/>
                <a:cs typeface="Courier New" panose="02070309020205020404" pitchFamily="49" charset="0"/>
              </a:rPr>
              <a:t> - </a:t>
            </a:r>
            <a:r>
              <a:rPr lang="en-CA" sz="1400" dirty="0" smtClean="0">
                <a:latin typeface="Courier New" panose="02070309020205020404" pitchFamily="49" charset="0"/>
                <a:cs typeface="Courier New" panose="02070309020205020404" pitchFamily="49" charset="0"/>
              </a:rPr>
              <a:t>second </a:t>
            </a:r>
            <a:r>
              <a:rPr lang="en-CA" sz="1400" dirty="0">
                <a:latin typeface="Courier New" panose="02070309020205020404" pitchFamily="49" charset="0"/>
                <a:cs typeface="Courier New" panose="02070309020205020404" pitchFamily="49" charset="0"/>
              </a:rPr>
              <a:t>part </a:t>
            </a:r>
            <a:r>
              <a:rPr lang="en-CA" sz="1400" dirty="0" smtClean="0">
                <a:latin typeface="Courier New" panose="02070309020205020404" pitchFamily="49" charset="0"/>
                <a:cs typeface="Courier New" panose="02070309020205020404" pitchFamily="49" charset="0"/>
              </a:rPr>
              <a:t>of</a:t>
            </a:r>
            <a:endParaRPr lang="pl-PL" sz="1400" dirty="0" smtClean="0">
              <a:latin typeface="Courier New" panose="02070309020205020404" pitchFamily="49" charset="0"/>
              <a:cs typeface="Courier New" panose="02070309020205020404" pitchFamily="49" charset="0"/>
            </a:endParaRPr>
          </a:p>
          <a:p>
            <a:r>
              <a:rPr lang="pl-PL" sz="1400" dirty="0">
                <a:latin typeface="Courier New" panose="02070309020205020404" pitchFamily="49" charset="0"/>
                <a:cs typeface="Courier New" panose="02070309020205020404" pitchFamily="49" charset="0"/>
              </a:rPr>
              <a:t>	</a:t>
            </a:r>
            <a:r>
              <a:rPr lang="pl-PL" sz="1400" dirty="0" smtClean="0">
                <a:latin typeface="Courier New" panose="02070309020205020404" pitchFamily="49" charset="0"/>
                <a:cs typeface="Courier New" panose="02070309020205020404" pitchFamily="49" charset="0"/>
              </a:rPr>
              <a:t>			// </a:t>
            </a:r>
            <a:r>
              <a:rPr lang="en-CA" sz="1400" dirty="0" smtClean="0">
                <a:latin typeface="Courier New" panose="02070309020205020404" pitchFamily="49" charset="0"/>
                <a:cs typeface="Courier New" panose="02070309020205020404" pitchFamily="49" charset="0"/>
              </a:rPr>
              <a:t>interpolation </a:t>
            </a:r>
            <a:r>
              <a:rPr lang="en-CA" sz="1400" dirty="0">
                <a:latin typeface="Courier New" panose="02070309020205020404" pitchFamily="49" charset="0"/>
                <a:cs typeface="Courier New" panose="02070309020205020404" pitchFamily="49" charset="0"/>
              </a:rPr>
              <a:t>(using V01, V10)</a:t>
            </a:r>
          </a:p>
          <a:p>
            <a:r>
              <a:rPr lang="en-CA" sz="1400" dirty="0">
                <a:latin typeface="Courier New" panose="02070309020205020404" pitchFamily="49" charset="0"/>
                <a:cs typeface="Courier New" panose="02070309020205020404" pitchFamily="49" charset="0"/>
              </a:rPr>
              <a:t>v_interp_p1_f32 v3, v0, attr0.y</a:t>
            </a:r>
          </a:p>
          <a:p>
            <a:r>
              <a:rPr lang="en-CA" sz="1400" dirty="0">
                <a:latin typeface="Courier New" panose="02070309020205020404" pitchFamily="49" charset="0"/>
                <a:cs typeface="Courier New" panose="02070309020205020404" pitchFamily="49" charset="0"/>
              </a:rPr>
              <a:t>v_interp_p2_f32 v3, v1, attr0.y</a:t>
            </a:r>
          </a:p>
          <a:p>
            <a:r>
              <a:rPr lang="en-CA" sz="1400" dirty="0">
                <a:latin typeface="Courier New" panose="02070309020205020404" pitchFamily="49" charset="0"/>
                <a:cs typeface="Courier New" panose="02070309020205020404" pitchFamily="49" charset="0"/>
              </a:rPr>
              <a:t>v_interp_p1_f32 v4, v0, attr0.z</a:t>
            </a:r>
          </a:p>
          <a:p>
            <a:r>
              <a:rPr lang="en-CA" sz="1400" dirty="0">
                <a:latin typeface="Courier New" panose="02070309020205020404" pitchFamily="49" charset="0"/>
                <a:cs typeface="Courier New" panose="02070309020205020404" pitchFamily="49" charset="0"/>
              </a:rPr>
              <a:t>v_interp_p2_f32 v4, v1, attr0.z</a:t>
            </a:r>
          </a:p>
          <a:p>
            <a:r>
              <a:rPr lang="en-CA" sz="1400" dirty="0">
                <a:latin typeface="Courier New" panose="02070309020205020404" pitchFamily="49" charset="0"/>
                <a:cs typeface="Courier New" panose="02070309020205020404" pitchFamily="49" charset="0"/>
              </a:rPr>
              <a:t>v_interp_p1_f32 v0, v0, attr0.w</a:t>
            </a:r>
          </a:p>
          <a:p>
            <a:r>
              <a:rPr lang="en-CA" sz="1400" dirty="0">
                <a:latin typeface="Courier New" panose="02070309020205020404" pitchFamily="49" charset="0"/>
                <a:cs typeface="Courier New" panose="02070309020205020404" pitchFamily="49" charset="0"/>
              </a:rPr>
              <a:t>v_interp_p2_f32 v0, v1, </a:t>
            </a:r>
            <a:r>
              <a:rPr lang="en-CA" sz="1400" dirty="0" smtClean="0">
                <a:latin typeface="Courier New" panose="02070309020205020404" pitchFamily="49" charset="0"/>
                <a:cs typeface="Courier New" panose="02070309020205020404" pitchFamily="49" charset="0"/>
              </a:rPr>
              <a:t>attr0.w</a:t>
            </a:r>
            <a:endParaRPr lang="en-CA" sz="1400" dirty="0">
              <a:latin typeface="Courier New" panose="02070309020205020404" pitchFamily="49" charset="0"/>
              <a:cs typeface="Courier New" panose="02070309020205020404" pitchFamily="49" charset="0"/>
            </a:endParaRPr>
          </a:p>
        </p:txBody>
      </p:sp>
      <p:sp>
        <p:nvSpPr>
          <p:cNvPr id="8" name="TextBox 7"/>
          <p:cNvSpPr txBox="1"/>
          <p:nvPr/>
        </p:nvSpPr>
        <p:spPr>
          <a:xfrm>
            <a:off x="4481661" y="987574"/>
            <a:ext cx="4502624" cy="116955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400" dirty="0" smtClean="0">
                <a:latin typeface="Courier New" panose="02070309020205020404" pitchFamily="49" charset="0"/>
                <a:cs typeface="Courier New" panose="02070309020205020404" pitchFamily="49" charset="0"/>
              </a:rPr>
              <a:t>float4</a:t>
            </a:r>
            <a:r>
              <a:rPr lang="en-US" sz="1400" dirty="0">
                <a:latin typeface="Courier New" panose="02070309020205020404" pitchFamily="49" charset="0"/>
                <a:cs typeface="Courier New" panose="02070309020205020404" pitchFamily="49" charset="0"/>
              </a:rPr>
              <a:t> main( </a:t>
            </a:r>
            <a:r>
              <a:rPr lang="en-US" sz="1400" dirty="0">
                <a:latin typeface="Courier New" panose="02070309020205020404" pitchFamily="49" charset="0"/>
                <a:cs typeface="Courier New" panose="02070309020205020404" pitchFamily="49" charset="0"/>
              </a:rPr>
              <a:t>Interpolants</a:t>
            </a:r>
            <a:r>
              <a:rPr lang="en-US" sz="1400" dirty="0">
                <a:latin typeface="Courier New" panose="02070309020205020404" pitchFamily="49" charset="0"/>
                <a:cs typeface="Courier New" panose="02070309020205020404" pitchFamily="49" charset="0"/>
              </a:rPr>
              <a:t> In ) : </a:t>
            </a:r>
            <a:r>
              <a:rPr lang="pl-PL" sz="1400" dirty="0" smtClean="0">
                <a:latin typeface="Courier New" panose="02070309020205020404" pitchFamily="49" charset="0"/>
                <a:cs typeface="Courier New" panose="02070309020205020404" pitchFamily="49" charset="0"/>
              </a:rPr>
              <a:t>COLOR</a:t>
            </a:r>
            <a:r>
              <a:rPr lang="en-US" sz="1400" dirty="0" smtClean="0">
                <a:latin typeface="Courier New" panose="02070309020205020404" pitchFamily="49" charset="0"/>
                <a:cs typeface="Courier New" panose="02070309020205020404" pitchFamily="49" charset="0"/>
              </a:rPr>
              <a:t>{</a:t>
            </a:r>
            <a:endParaRPr lang="en-US" sz="1400" dirty="0">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float4 Out;</a:t>
            </a:r>
          </a:p>
          <a:p>
            <a:r>
              <a:rPr lang="en-US" sz="1400" dirty="0">
                <a:latin typeface="Courier New" panose="02070309020205020404" pitchFamily="49" charset="0"/>
                <a:cs typeface="Courier New" panose="02070309020205020404" pitchFamily="49" charset="0"/>
              </a:rPr>
              <a:t>   Out = </a:t>
            </a:r>
            <a:r>
              <a:rPr lang="en-US" sz="1400" dirty="0" smtClean="0">
                <a:latin typeface="Courier New" panose="02070309020205020404" pitchFamily="49" charset="0"/>
                <a:cs typeface="Courier New" panose="02070309020205020404" pitchFamily="49" charset="0"/>
              </a:rPr>
              <a:t>In.color</a:t>
            </a:r>
            <a:r>
              <a:rPr lang="en-US" sz="1400" dirty="0" smtClean="0">
                <a:latin typeface="Courier New" panose="02070309020205020404" pitchFamily="49" charset="0"/>
                <a:cs typeface="Courier New" panose="02070309020205020404" pitchFamily="49" charset="0"/>
              </a:rPr>
              <a:t>;</a:t>
            </a:r>
            <a:r>
              <a:rPr lang="en-US" sz="1400" dirty="0">
                <a:latin typeface="Courier New" panose="02070309020205020404" pitchFamily="49" charset="0"/>
                <a:cs typeface="Courier New" panose="02070309020205020404" pitchFamily="49" charset="0"/>
              </a:rPr>
              <a:t> </a:t>
            </a:r>
          </a:p>
          <a:p>
            <a:r>
              <a:rPr lang="en-US" sz="1400" dirty="0">
                <a:latin typeface="Courier New" panose="02070309020205020404" pitchFamily="49" charset="0"/>
                <a:cs typeface="Courier New" panose="02070309020205020404" pitchFamily="49" charset="0"/>
              </a:rPr>
              <a:t>   return Out;</a:t>
            </a:r>
          </a:p>
          <a:p>
            <a:r>
              <a:rPr lang="en-US" sz="1400" dirty="0" smtClean="0">
                <a:latin typeface="Courier New" panose="02070309020205020404" pitchFamily="49" charset="0"/>
                <a:cs typeface="Courier New" panose="02070309020205020404" pitchFamily="49" charset="0"/>
              </a:rPr>
              <a:t>}</a:t>
            </a:r>
            <a:r>
              <a:rPr lang="en-US" sz="1400" dirty="0"/>
              <a:t> </a:t>
            </a:r>
          </a:p>
        </p:txBody>
      </p:sp>
      <p:sp>
        <p:nvSpPr>
          <p:cNvPr id="10" name="Title 1"/>
          <p:cNvSpPr>
            <a:spLocks noGrp="1"/>
          </p:cNvSpPr>
          <p:nvPr>
            <p:ph type="title"/>
          </p:nvPr>
        </p:nvSpPr>
        <p:spPr>
          <a:xfrm>
            <a:off x="457200" y="206375"/>
            <a:ext cx="8229600" cy="857250"/>
          </a:xfrm>
        </p:spPr>
        <p:txBody>
          <a:bodyPr/>
          <a:lstStyle/>
          <a:p>
            <a:r>
              <a:rPr lang="pl-PL" dirty="0" smtClean="0"/>
              <a:t>Interpolator : Mode</a:t>
            </a:r>
            <a:endParaRPr lang="fr-CA" dirty="0"/>
          </a:p>
        </p:txBody>
      </p:sp>
    </p:spTree>
    <p:extLst>
      <p:ext uri="{BB962C8B-B14F-4D97-AF65-F5344CB8AC3E}">
        <p14:creationId xmlns:p14="http://schemas.microsoft.com/office/powerpoint/2010/main" val="19182064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23051" y="987574"/>
            <a:ext cx="4142585" cy="116955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400" dirty="0">
                <a:latin typeface="Courier New" panose="02070309020205020404" pitchFamily="49" charset="0"/>
                <a:cs typeface="Courier New" panose="02070309020205020404" pitchFamily="49" charset="0"/>
              </a:rPr>
              <a:t>struct</a:t>
            </a:r>
            <a:r>
              <a:rPr lang="en-US"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Interpolants</a:t>
            </a:r>
            <a:endParaRPr lang="en-US" sz="1400" dirty="0">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a:t>
            </a:r>
          </a:p>
          <a:p>
            <a:r>
              <a:rPr lang="en-US" sz="1400" dirty="0">
                <a:latin typeface="Courier New" panose="02070309020205020404" pitchFamily="49" charset="0"/>
                <a:cs typeface="Courier New" panose="02070309020205020404" pitchFamily="49" charset="0"/>
              </a:rPr>
              <a:t>   float4 position  </a:t>
            </a:r>
            <a:r>
              <a:rPr lang="en-US" sz="1400" dirty="0" smtClean="0">
                <a:latin typeface="Courier New" panose="02070309020205020404" pitchFamily="49" charset="0"/>
                <a:cs typeface="Courier New" panose="02070309020205020404" pitchFamily="49" charset="0"/>
              </a:rPr>
              <a:t>: S</a:t>
            </a:r>
            <a:r>
              <a:rPr lang="pl-PL" sz="1400" dirty="0" smtClean="0">
                <a:latin typeface="Courier New" panose="02070309020205020404" pitchFamily="49" charset="0"/>
                <a:cs typeface="Courier New" panose="02070309020205020404" pitchFamily="49" charset="0"/>
              </a:rPr>
              <a:t>V</a:t>
            </a:r>
            <a:r>
              <a:rPr lang="en-US" sz="1400" dirty="0" smtClean="0">
                <a:latin typeface="Courier New" panose="02070309020205020404" pitchFamily="49" charset="0"/>
                <a:cs typeface="Courier New" panose="02070309020205020404" pitchFamily="49" charset="0"/>
              </a:rPr>
              <a:t>_POSITION</a:t>
            </a:r>
            <a:r>
              <a:rPr lang="en-US" sz="1400" dirty="0">
                <a:latin typeface="Courier New" panose="02070309020205020404" pitchFamily="49" charset="0"/>
                <a:cs typeface="Courier New" panose="02070309020205020404" pitchFamily="49" charset="0"/>
              </a:rPr>
              <a:t>;</a:t>
            </a:r>
          </a:p>
          <a:p>
            <a:r>
              <a:rPr lang="en-US" sz="1400" dirty="0">
                <a:latin typeface="Courier New" panose="02070309020205020404" pitchFamily="49" charset="0"/>
                <a:cs typeface="Courier New" panose="02070309020205020404" pitchFamily="49" charset="0"/>
              </a:rPr>
              <a:t>   </a:t>
            </a:r>
            <a:r>
              <a:rPr lang="pl-PL" sz="1400" dirty="0" smtClean="0">
                <a:latin typeface="Courier New" panose="02070309020205020404" pitchFamily="49" charset="0"/>
                <a:cs typeface="Courier New" panose="02070309020205020404" pitchFamily="49" charset="0"/>
              </a:rPr>
              <a:t>int4  </a:t>
            </a:r>
            <a:r>
              <a:rPr lang="en-US" sz="1400" dirty="0">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color</a:t>
            </a:r>
            <a:r>
              <a:rPr lang="en-US" sz="1400" dirty="0">
                <a:latin typeface="Courier New" panose="02070309020205020404" pitchFamily="49" charset="0"/>
                <a:cs typeface="Courier New" panose="02070309020205020404" pitchFamily="49" charset="0"/>
              </a:rPr>
              <a:t>  </a:t>
            </a:r>
            <a:r>
              <a:rPr lang="pl-PL" sz="1400" dirty="0" smtClean="0">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COLOR0;</a:t>
            </a:r>
          </a:p>
          <a:p>
            <a:r>
              <a:rPr lang="en-US" sz="1400" dirty="0" smtClean="0">
                <a:latin typeface="Courier New" panose="02070309020205020404" pitchFamily="49" charset="0"/>
                <a:cs typeface="Courier New" panose="02070309020205020404" pitchFamily="49" charset="0"/>
              </a:rPr>
              <a:t>};</a:t>
            </a:r>
            <a:endParaRPr lang="en-US" sz="1400" dirty="0"/>
          </a:p>
        </p:txBody>
      </p:sp>
      <p:sp>
        <p:nvSpPr>
          <p:cNvPr id="7" name="TextBox 6"/>
          <p:cNvSpPr txBox="1"/>
          <p:nvPr/>
        </p:nvSpPr>
        <p:spPr>
          <a:xfrm>
            <a:off x="116230" y="2341205"/>
            <a:ext cx="8970168" cy="95410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l-PL" sz="1400" dirty="0">
                <a:latin typeface="Courier New" panose="02070309020205020404" pitchFamily="49" charset="0"/>
                <a:cs typeface="Courier New" panose="02070309020205020404" pitchFamily="49" charset="0"/>
              </a:rPr>
              <a:t>v_interp_mov_f32 </a:t>
            </a:r>
            <a:r>
              <a:rPr lang="pl-PL" sz="1400" dirty="0" smtClean="0">
                <a:latin typeface="Courier New" panose="02070309020205020404" pitchFamily="49" charset="0"/>
                <a:cs typeface="Courier New" panose="02070309020205020404" pitchFamily="49" charset="0"/>
              </a:rPr>
              <a:t>v0, </a:t>
            </a:r>
            <a:r>
              <a:rPr lang="pl-PL" sz="1400" dirty="0">
                <a:latin typeface="Courier New" panose="02070309020205020404" pitchFamily="49" charset="0"/>
                <a:cs typeface="Courier New" panose="02070309020205020404" pitchFamily="49" charset="0"/>
              </a:rPr>
              <a:t>p0, </a:t>
            </a:r>
            <a:r>
              <a:rPr lang="pl-PL" sz="1400" dirty="0" smtClean="0">
                <a:latin typeface="Courier New" panose="02070309020205020404" pitchFamily="49" charset="0"/>
                <a:cs typeface="Courier New" panose="02070309020205020404" pitchFamily="49" charset="0"/>
              </a:rPr>
              <a:t>attr0.x	</a:t>
            </a:r>
            <a:r>
              <a:rPr lang="en-CA" sz="1400" dirty="0" smtClean="0">
                <a:latin typeface="Courier New" panose="02070309020205020404" pitchFamily="49" charset="0"/>
                <a:cs typeface="Courier New" panose="02070309020205020404" pitchFamily="49" charset="0"/>
              </a:rPr>
              <a:t>// </a:t>
            </a:r>
            <a:r>
              <a:rPr lang="en-CA" sz="1400" dirty="0">
                <a:latin typeface="Courier New" panose="02070309020205020404" pitchFamily="49" charset="0"/>
                <a:cs typeface="Courier New" panose="02070309020205020404" pitchFamily="49" charset="0"/>
              </a:rPr>
              <a:t>Load </a:t>
            </a:r>
            <a:r>
              <a:rPr lang="en-CA" sz="1400" dirty="0" smtClean="0">
                <a:latin typeface="Courier New" panose="02070309020205020404" pitchFamily="49" charset="0"/>
                <a:cs typeface="Courier New" panose="02070309020205020404" pitchFamily="49" charset="0"/>
              </a:rPr>
              <a:t>Data</a:t>
            </a:r>
            <a:r>
              <a:rPr lang="pl-PL" sz="1400" dirty="0" smtClean="0">
                <a:latin typeface="Courier New" panose="02070309020205020404" pitchFamily="49" charset="0"/>
                <a:cs typeface="Courier New" panose="02070309020205020404" pitchFamily="49" charset="0"/>
              </a:rPr>
              <a:t> from Vertex p0</a:t>
            </a:r>
            <a:r>
              <a:rPr lang="en-CA" sz="1400" dirty="0" smtClean="0">
                <a:latin typeface="Courier New" panose="02070309020205020404" pitchFamily="49" charset="0"/>
                <a:cs typeface="Courier New" panose="02070309020205020404" pitchFamily="49" charset="0"/>
              </a:rPr>
              <a:t> </a:t>
            </a:r>
            <a:r>
              <a:rPr lang="en-CA" sz="1400" dirty="0">
                <a:latin typeface="Courier New" panose="02070309020205020404" pitchFamily="49" charset="0"/>
                <a:cs typeface="Courier New" panose="02070309020205020404" pitchFamily="49" charset="0"/>
              </a:rPr>
              <a:t>for Attr0 from LDS</a:t>
            </a:r>
            <a:endParaRPr lang="pl-PL" sz="1400" dirty="0" smtClean="0">
              <a:latin typeface="Courier New" panose="02070309020205020404" pitchFamily="49" charset="0"/>
              <a:cs typeface="Courier New" panose="02070309020205020404" pitchFamily="49" charset="0"/>
            </a:endParaRPr>
          </a:p>
          <a:p>
            <a:r>
              <a:rPr lang="pl-PL" sz="1400" dirty="0">
                <a:latin typeface="Courier New" panose="02070309020205020404" pitchFamily="49" charset="0"/>
                <a:cs typeface="Courier New" panose="02070309020205020404" pitchFamily="49" charset="0"/>
              </a:rPr>
              <a:t>v_interp_mov_f32 </a:t>
            </a:r>
            <a:r>
              <a:rPr lang="pl-PL" sz="1400" dirty="0" smtClean="0">
                <a:latin typeface="Courier New" panose="02070309020205020404" pitchFamily="49" charset="0"/>
                <a:cs typeface="Courier New" panose="02070309020205020404" pitchFamily="49" charset="0"/>
              </a:rPr>
              <a:t>v1, </a:t>
            </a:r>
            <a:r>
              <a:rPr lang="pl-PL" sz="1400" dirty="0">
                <a:latin typeface="Courier New" panose="02070309020205020404" pitchFamily="49" charset="0"/>
                <a:cs typeface="Courier New" panose="02070309020205020404" pitchFamily="49" charset="0"/>
              </a:rPr>
              <a:t>p0, </a:t>
            </a:r>
            <a:r>
              <a:rPr lang="pl-PL" sz="1400" dirty="0" smtClean="0">
                <a:latin typeface="Courier New" panose="02070309020205020404" pitchFamily="49" charset="0"/>
                <a:cs typeface="Courier New" panose="02070309020205020404" pitchFamily="49" charset="0"/>
              </a:rPr>
              <a:t>attr0.y	</a:t>
            </a:r>
            <a:r>
              <a:rPr lang="en-CA" sz="1400" dirty="0" smtClean="0">
                <a:latin typeface="Courier New" panose="02070309020205020404" pitchFamily="49" charset="0"/>
                <a:cs typeface="Courier New" panose="02070309020205020404" pitchFamily="49" charset="0"/>
              </a:rPr>
              <a:t>// </a:t>
            </a:r>
            <a:r>
              <a:rPr lang="en-CA" sz="1400" dirty="0">
                <a:latin typeface="Courier New" panose="02070309020205020404" pitchFamily="49" charset="0"/>
                <a:cs typeface="Courier New" panose="02070309020205020404" pitchFamily="49" charset="0"/>
              </a:rPr>
              <a:t>Load Data</a:t>
            </a:r>
            <a:r>
              <a:rPr lang="pl-PL" sz="1400" dirty="0">
                <a:latin typeface="Courier New" panose="02070309020205020404" pitchFamily="49" charset="0"/>
                <a:cs typeface="Courier New" panose="02070309020205020404" pitchFamily="49" charset="0"/>
              </a:rPr>
              <a:t> from Vertex p0</a:t>
            </a:r>
            <a:r>
              <a:rPr lang="en-CA" sz="1400" dirty="0">
                <a:latin typeface="Courier New" panose="02070309020205020404" pitchFamily="49" charset="0"/>
                <a:cs typeface="Courier New" panose="02070309020205020404" pitchFamily="49" charset="0"/>
              </a:rPr>
              <a:t> for Attr0 from LDS</a:t>
            </a:r>
            <a:endParaRPr lang="pl-PL" sz="1400" dirty="0">
              <a:latin typeface="Courier New" panose="02070309020205020404" pitchFamily="49" charset="0"/>
              <a:cs typeface="Courier New" panose="02070309020205020404" pitchFamily="49" charset="0"/>
            </a:endParaRPr>
          </a:p>
          <a:p>
            <a:r>
              <a:rPr lang="pl-PL" sz="1400" dirty="0" smtClean="0">
                <a:latin typeface="Courier New" panose="02070309020205020404" pitchFamily="49" charset="0"/>
                <a:cs typeface="Courier New" panose="02070309020205020404" pitchFamily="49" charset="0"/>
              </a:rPr>
              <a:t>v_interp_mov_f32 v2, </a:t>
            </a:r>
            <a:r>
              <a:rPr lang="pl-PL" sz="1400" dirty="0">
                <a:latin typeface="Courier New" panose="02070309020205020404" pitchFamily="49" charset="0"/>
                <a:cs typeface="Courier New" panose="02070309020205020404" pitchFamily="49" charset="0"/>
              </a:rPr>
              <a:t>p0, </a:t>
            </a:r>
            <a:r>
              <a:rPr lang="pl-PL" sz="1400" dirty="0" smtClean="0">
                <a:latin typeface="Courier New" panose="02070309020205020404" pitchFamily="49" charset="0"/>
                <a:cs typeface="Courier New" panose="02070309020205020404" pitchFamily="49" charset="0"/>
              </a:rPr>
              <a:t>attr0.z	</a:t>
            </a:r>
            <a:r>
              <a:rPr lang="en-CA" sz="1400" dirty="0">
                <a:latin typeface="Courier New" panose="02070309020205020404" pitchFamily="49" charset="0"/>
                <a:cs typeface="Courier New" panose="02070309020205020404" pitchFamily="49" charset="0"/>
              </a:rPr>
              <a:t>// Load Data</a:t>
            </a:r>
            <a:r>
              <a:rPr lang="pl-PL" sz="1400" dirty="0">
                <a:latin typeface="Courier New" panose="02070309020205020404" pitchFamily="49" charset="0"/>
                <a:cs typeface="Courier New" panose="02070309020205020404" pitchFamily="49" charset="0"/>
              </a:rPr>
              <a:t> from Vertex p0</a:t>
            </a:r>
            <a:r>
              <a:rPr lang="en-CA" sz="1400" dirty="0">
                <a:latin typeface="Courier New" panose="02070309020205020404" pitchFamily="49" charset="0"/>
                <a:cs typeface="Courier New" panose="02070309020205020404" pitchFamily="49" charset="0"/>
              </a:rPr>
              <a:t> for Attr0 from </a:t>
            </a:r>
            <a:r>
              <a:rPr lang="en-CA" sz="1400" dirty="0" smtClean="0">
                <a:latin typeface="Courier New" panose="02070309020205020404" pitchFamily="49" charset="0"/>
                <a:cs typeface="Courier New" panose="02070309020205020404" pitchFamily="49" charset="0"/>
              </a:rPr>
              <a:t>LDS</a:t>
            </a:r>
            <a:endParaRPr lang="pl-PL" sz="1400" dirty="0" smtClean="0">
              <a:latin typeface="Courier New" panose="02070309020205020404" pitchFamily="49" charset="0"/>
              <a:cs typeface="Courier New" panose="02070309020205020404" pitchFamily="49" charset="0"/>
            </a:endParaRPr>
          </a:p>
          <a:p>
            <a:r>
              <a:rPr lang="pl-PL" sz="1400" dirty="0">
                <a:latin typeface="Courier New" panose="02070309020205020404" pitchFamily="49" charset="0"/>
                <a:cs typeface="Courier New" panose="02070309020205020404" pitchFamily="49" charset="0"/>
              </a:rPr>
              <a:t>v_interp_mov_f32 </a:t>
            </a:r>
            <a:r>
              <a:rPr lang="pl-PL" sz="1400" dirty="0" smtClean="0">
                <a:latin typeface="Courier New" panose="02070309020205020404" pitchFamily="49" charset="0"/>
                <a:cs typeface="Courier New" panose="02070309020205020404" pitchFamily="49" charset="0"/>
              </a:rPr>
              <a:t>v3, </a:t>
            </a:r>
            <a:r>
              <a:rPr lang="pl-PL" sz="1400" dirty="0">
                <a:latin typeface="Courier New" panose="02070309020205020404" pitchFamily="49" charset="0"/>
                <a:cs typeface="Courier New" panose="02070309020205020404" pitchFamily="49" charset="0"/>
              </a:rPr>
              <a:t>p0, </a:t>
            </a:r>
            <a:r>
              <a:rPr lang="pl-PL" sz="1400" dirty="0" smtClean="0">
                <a:latin typeface="Courier New" panose="02070309020205020404" pitchFamily="49" charset="0"/>
                <a:cs typeface="Courier New" panose="02070309020205020404" pitchFamily="49" charset="0"/>
              </a:rPr>
              <a:t>attr0.w	</a:t>
            </a:r>
            <a:r>
              <a:rPr lang="en-CA" sz="1400" dirty="0">
                <a:latin typeface="Courier New" panose="02070309020205020404" pitchFamily="49" charset="0"/>
                <a:cs typeface="Courier New" panose="02070309020205020404" pitchFamily="49" charset="0"/>
              </a:rPr>
              <a:t>// Load Data</a:t>
            </a:r>
            <a:r>
              <a:rPr lang="pl-PL" sz="1400" dirty="0">
                <a:latin typeface="Courier New" panose="02070309020205020404" pitchFamily="49" charset="0"/>
                <a:cs typeface="Courier New" panose="02070309020205020404" pitchFamily="49" charset="0"/>
              </a:rPr>
              <a:t> from Vertex p0</a:t>
            </a:r>
            <a:r>
              <a:rPr lang="en-CA" sz="1400" dirty="0">
                <a:latin typeface="Courier New" panose="02070309020205020404" pitchFamily="49" charset="0"/>
                <a:cs typeface="Courier New" panose="02070309020205020404" pitchFamily="49" charset="0"/>
              </a:rPr>
              <a:t> for Attr0 from </a:t>
            </a:r>
            <a:r>
              <a:rPr lang="en-CA" sz="1400" dirty="0" smtClean="0">
                <a:latin typeface="Courier New" panose="02070309020205020404" pitchFamily="49" charset="0"/>
                <a:cs typeface="Courier New" panose="02070309020205020404" pitchFamily="49" charset="0"/>
              </a:rPr>
              <a:t>LDS</a:t>
            </a:r>
            <a:endParaRPr lang="pl-PL" sz="1400" dirty="0">
              <a:latin typeface="Courier New" panose="02070309020205020404" pitchFamily="49" charset="0"/>
              <a:cs typeface="Courier New" panose="02070309020205020404" pitchFamily="49" charset="0"/>
            </a:endParaRPr>
          </a:p>
        </p:txBody>
      </p:sp>
      <p:sp>
        <p:nvSpPr>
          <p:cNvPr id="8" name="TextBox 7"/>
          <p:cNvSpPr txBox="1"/>
          <p:nvPr/>
        </p:nvSpPr>
        <p:spPr>
          <a:xfrm>
            <a:off x="4481661" y="987574"/>
            <a:ext cx="4502624" cy="116955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l-PL" sz="1400" dirty="0" smtClean="0">
                <a:latin typeface="Courier New" panose="02070309020205020404" pitchFamily="49" charset="0"/>
                <a:cs typeface="Courier New" panose="02070309020205020404" pitchFamily="49" charset="0"/>
              </a:rPr>
              <a:t>int4</a:t>
            </a:r>
            <a:r>
              <a:rPr lang="en-US" sz="1400" dirty="0">
                <a:latin typeface="Courier New" panose="02070309020205020404" pitchFamily="49" charset="0"/>
                <a:cs typeface="Courier New" panose="02070309020205020404" pitchFamily="49" charset="0"/>
              </a:rPr>
              <a:t> main( </a:t>
            </a:r>
            <a:r>
              <a:rPr lang="en-US" sz="1400" dirty="0">
                <a:latin typeface="Courier New" panose="02070309020205020404" pitchFamily="49" charset="0"/>
                <a:cs typeface="Courier New" panose="02070309020205020404" pitchFamily="49" charset="0"/>
              </a:rPr>
              <a:t>Interpolants</a:t>
            </a:r>
            <a:r>
              <a:rPr lang="en-US" sz="1400" dirty="0">
                <a:latin typeface="Courier New" panose="02070309020205020404" pitchFamily="49" charset="0"/>
                <a:cs typeface="Courier New" panose="02070309020205020404" pitchFamily="49" charset="0"/>
              </a:rPr>
              <a:t> In ) : </a:t>
            </a:r>
            <a:r>
              <a:rPr lang="pl-PL" sz="1400" dirty="0" smtClean="0">
                <a:latin typeface="Courier New" panose="02070309020205020404" pitchFamily="49" charset="0"/>
                <a:cs typeface="Courier New" panose="02070309020205020404" pitchFamily="49" charset="0"/>
              </a:rPr>
              <a:t>COLOR</a:t>
            </a:r>
            <a:r>
              <a:rPr lang="en-US" sz="1400" dirty="0" smtClean="0">
                <a:latin typeface="Courier New" panose="02070309020205020404" pitchFamily="49" charset="0"/>
                <a:cs typeface="Courier New" panose="02070309020205020404" pitchFamily="49" charset="0"/>
              </a:rPr>
              <a:t>{</a:t>
            </a:r>
            <a:endParaRPr lang="en-US" sz="1400" dirty="0">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pl-PL" sz="1400" dirty="0" smtClean="0">
                <a:latin typeface="Courier New" panose="02070309020205020404" pitchFamily="49" charset="0"/>
                <a:cs typeface="Courier New" panose="02070309020205020404" pitchFamily="49" charset="0"/>
              </a:rPr>
              <a:t>int4</a:t>
            </a:r>
            <a:r>
              <a:rPr lang="en-US" sz="1400" dirty="0">
                <a:latin typeface="Courier New" panose="02070309020205020404" pitchFamily="49" charset="0"/>
                <a:cs typeface="Courier New" panose="02070309020205020404" pitchFamily="49" charset="0"/>
              </a:rPr>
              <a:t> Out;</a:t>
            </a:r>
          </a:p>
          <a:p>
            <a:r>
              <a:rPr lang="en-US" sz="1400" dirty="0">
                <a:latin typeface="Courier New" panose="02070309020205020404" pitchFamily="49" charset="0"/>
                <a:cs typeface="Courier New" panose="02070309020205020404" pitchFamily="49" charset="0"/>
              </a:rPr>
              <a:t>   Out = </a:t>
            </a:r>
            <a:r>
              <a:rPr lang="en-US" sz="1400" dirty="0" smtClean="0">
                <a:latin typeface="Courier New" panose="02070309020205020404" pitchFamily="49" charset="0"/>
                <a:cs typeface="Courier New" panose="02070309020205020404" pitchFamily="49" charset="0"/>
              </a:rPr>
              <a:t>n.color</a:t>
            </a:r>
            <a:r>
              <a:rPr lang="en-US" sz="1400" dirty="0" smtClean="0">
                <a:latin typeface="Courier New" panose="02070309020205020404" pitchFamily="49" charset="0"/>
                <a:cs typeface="Courier New" panose="02070309020205020404" pitchFamily="49" charset="0"/>
              </a:rPr>
              <a:t>;</a:t>
            </a:r>
            <a:r>
              <a:rPr lang="en-US" sz="1400" dirty="0">
                <a:latin typeface="Courier New" panose="02070309020205020404" pitchFamily="49" charset="0"/>
                <a:cs typeface="Courier New" panose="02070309020205020404" pitchFamily="49" charset="0"/>
              </a:rPr>
              <a:t> </a:t>
            </a:r>
          </a:p>
          <a:p>
            <a:r>
              <a:rPr lang="en-US" sz="1400" dirty="0">
                <a:latin typeface="Courier New" panose="02070309020205020404" pitchFamily="49" charset="0"/>
                <a:cs typeface="Courier New" panose="02070309020205020404" pitchFamily="49" charset="0"/>
              </a:rPr>
              <a:t>   return Out;</a:t>
            </a:r>
          </a:p>
          <a:p>
            <a:r>
              <a:rPr lang="en-US" sz="1400" dirty="0" smtClean="0">
                <a:latin typeface="Courier New" panose="02070309020205020404" pitchFamily="49" charset="0"/>
                <a:cs typeface="Courier New" panose="02070309020205020404" pitchFamily="49" charset="0"/>
              </a:rPr>
              <a:t>}</a:t>
            </a:r>
            <a:r>
              <a:rPr lang="en-US" sz="1400" dirty="0"/>
              <a:t> </a:t>
            </a:r>
          </a:p>
        </p:txBody>
      </p:sp>
      <p:sp>
        <p:nvSpPr>
          <p:cNvPr id="10" name="Title 1"/>
          <p:cNvSpPr>
            <a:spLocks noGrp="1"/>
          </p:cNvSpPr>
          <p:nvPr>
            <p:ph type="title"/>
          </p:nvPr>
        </p:nvSpPr>
        <p:spPr>
          <a:xfrm>
            <a:off x="457200" y="206375"/>
            <a:ext cx="8229600" cy="857250"/>
          </a:xfrm>
        </p:spPr>
        <p:txBody>
          <a:bodyPr/>
          <a:lstStyle/>
          <a:p>
            <a:r>
              <a:rPr lang="pl-PL" dirty="0" smtClean="0"/>
              <a:t>Interpolator : Mode</a:t>
            </a:r>
            <a:endParaRPr lang="fr-CA" dirty="0"/>
          </a:p>
        </p:txBody>
      </p:sp>
    </p:spTree>
    <p:extLst>
      <p:ext uri="{BB962C8B-B14F-4D97-AF65-F5344CB8AC3E}">
        <p14:creationId xmlns:p14="http://schemas.microsoft.com/office/powerpoint/2010/main" val="197895778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Special ALU Ops </a:t>
            </a:r>
            <a:r>
              <a:rPr lang="pl-PL" dirty="0" smtClean="0"/>
              <a:t>: Interplator Compression</a:t>
            </a:r>
            <a:endParaRPr lang="fr-CA" dirty="0"/>
          </a:p>
        </p:txBody>
      </p:sp>
      <p:sp>
        <p:nvSpPr>
          <p:cNvPr id="3" name="Content Placeholder 2"/>
          <p:cNvSpPr>
            <a:spLocks noGrp="1"/>
          </p:cNvSpPr>
          <p:nvPr>
            <p:ph idx="1"/>
          </p:nvPr>
        </p:nvSpPr>
        <p:spPr>
          <a:xfrm>
            <a:off x="457200" y="843558"/>
            <a:ext cx="8229600" cy="4104456"/>
          </a:xfrm>
        </p:spPr>
        <p:txBody>
          <a:bodyPr>
            <a:normAutofit/>
          </a:bodyPr>
          <a:lstStyle/>
          <a:p>
            <a:r>
              <a:rPr lang="pl-PL" dirty="0"/>
              <a:t>GCN allows to poll for HW rasterizer Vi Vj – barycentric coordinates</a:t>
            </a:r>
          </a:p>
          <a:p>
            <a:pPr lvl="1"/>
            <a:r>
              <a:rPr lang="pl-PL" dirty="0"/>
              <a:t>Calculated according to set interpolator flags</a:t>
            </a:r>
          </a:p>
          <a:p>
            <a:r>
              <a:rPr lang="pl-PL" dirty="0"/>
              <a:t>Opens possibility for custom interpolation and packing</a:t>
            </a:r>
          </a:p>
          <a:p>
            <a:endParaRPr lang="pl-PL" dirty="0"/>
          </a:p>
          <a:p>
            <a:r>
              <a:rPr lang="pl-PL" dirty="0"/>
              <a:t>Geometry Shader and Tessellation Pipeline – Data amplfication</a:t>
            </a:r>
          </a:p>
          <a:p>
            <a:pPr lvl="1"/>
            <a:r>
              <a:rPr lang="pl-PL" dirty="0"/>
              <a:t>Requires huge BW</a:t>
            </a:r>
          </a:p>
          <a:p>
            <a:pPr lvl="1"/>
            <a:r>
              <a:rPr lang="pl-PL" dirty="0"/>
              <a:t>Use interpolator packing to optimize BW</a:t>
            </a:r>
          </a:p>
          <a:p>
            <a:pPr lvl="1"/>
            <a:endParaRPr lang="pl-PL" dirty="0"/>
          </a:p>
          <a:p>
            <a:r>
              <a:rPr lang="pl-PL" dirty="0"/>
              <a:t>PS can also be bottlenecked by LDS</a:t>
            </a:r>
          </a:p>
          <a:p>
            <a:pPr lvl="1"/>
            <a:r>
              <a:rPr lang="pl-PL" dirty="0"/>
              <a:t>Too much LDS used for ‚fat’ Vertex Data</a:t>
            </a:r>
          </a:p>
          <a:p>
            <a:pPr lvl="1"/>
            <a:endParaRPr lang="pl-PL" dirty="0"/>
          </a:p>
          <a:p>
            <a:r>
              <a:rPr lang="pl-PL" dirty="0"/>
              <a:t>Never interpolate triangle const data!</a:t>
            </a:r>
          </a:p>
        </p:txBody>
      </p:sp>
    </p:spTree>
    <p:extLst>
      <p:ext uri="{BB962C8B-B14F-4D97-AF65-F5344CB8AC3E}">
        <p14:creationId xmlns:p14="http://schemas.microsoft.com/office/powerpoint/2010/main" val="389191176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Interpolator : Packing</a:t>
            </a:r>
            <a:endParaRPr lang="fr-CA" dirty="0"/>
          </a:p>
        </p:txBody>
      </p:sp>
      <p:sp>
        <p:nvSpPr>
          <p:cNvPr id="3" name="Content Placeholder 2"/>
          <p:cNvSpPr>
            <a:spLocks noGrp="1"/>
          </p:cNvSpPr>
          <p:nvPr>
            <p:ph idx="1"/>
          </p:nvPr>
        </p:nvSpPr>
        <p:spPr>
          <a:xfrm>
            <a:off x="457200" y="1200150"/>
            <a:ext cx="8229600" cy="3675856"/>
          </a:xfrm>
        </p:spPr>
        <p:txBody>
          <a:bodyPr>
            <a:normAutofit/>
          </a:bodyPr>
          <a:lstStyle/>
          <a:p>
            <a:r>
              <a:rPr lang="pl-PL" dirty="0" smtClean="0"/>
              <a:t>Read Vertex Data</a:t>
            </a:r>
          </a:p>
          <a:p>
            <a:pPr lvl="1"/>
            <a:r>
              <a:rPr lang="pl-PL" dirty="0">
                <a:latin typeface="Courier New" panose="02070309020205020404" pitchFamily="49" charset="0"/>
                <a:cs typeface="Courier New" panose="02070309020205020404" pitchFamily="49" charset="0"/>
              </a:rPr>
              <a:t>v_interp_mov_f32 v0, p0, </a:t>
            </a:r>
            <a:r>
              <a:rPr lang="pl-PL" dirty="0" smtClean="0">
                <a:latin typeface="Courier New" panose="02070309020205020404" pitchFamily="49" charset="0"/>
                <a:cs typeface="Courier New" panose="02070309020205020404" pitchFamily="49" charset="0"/>
              </a:rPr>
              <a:t> attr0.x // Vertex P00</a:t>
            </a:r>
          </a:p>
          <a:p>
            <a:pPr lvl="1"/>
            <a:r>
              <a:rPr lang="pl-PL" dirty="0">
                <a:latin typeface="Courier New" panose="02070309020205020404" pitchFamily="49" charset="0"/>
                <a:cs typeface="Courier New" panose="02070309020205020404" pitchFamily="49" charset="0"/>
              </a:rPr>
              <a:t>v_interp_mov_f32 v0, </a:t>
            </a:r>
            <a:r>
              <a:rPr lang="pl-PL" dirty="0" smtClean="0">
                <a:latin typeface="Courier New" panose="02070309020205020404" pitchFamily="49" charset="0"/>
                <a:cs typeface="Courier New" panose="02070309020205020404" pitchFamily="49" charset="0"/>
              </a:rPr>
              <a:t>p10</a:t>
            </a:r>
            <a:r>
              <a:rPr lang="pl-PL" dirty="0">
                <a:latin typeface="Courier New" panose="02070309020205020404" pitchFamily="49" charset="0"/>
                <a:cs typeface="Courier New" panose="02070309020205020404" pitchFamily="49" charset="0"/>
              </a:rPr>
              <a:t>, attr0.x // Vertex </a:t>
            </a:r>
            <a:r>
              <a:rPr lang="pl-PL" dirty="0" smtClean="0">
                <a:latin typeface="Courier New" panose="02070309020205020404" pitchFamily="49" charset="0"/>
                <a:cs typeface="Courier New" panose="02070309020205020404" pitchFamily="49" charset="0"/>
              </a:rPr>
              <a:t>P10</a:t>
            </a:r>
            <a:endParaRPr lang="pl-PL" dirty="0" smtClean="0"/>
          </a:p>
          <a:p>
            <a:pPr lvl="1"/>
            <a:r>
              <a:rPr lang="pl-PL" dirty="0">
                <a:latin typeface="Courier New" panose="02070309020205020404" pitchFamily="49" charset="0"/>
                <a:cs typeface="Courier New" panose="02070309020205020404" pitchFamily="49" charset="0"/>
              </a:rPr>
              <a:t>v_interp_mov_f32 v0, </a:t>
            </a:r>
            <a:r>
              <a:rPr lang="pl-PL" dirty="0" smtClean="0">
                <a:latin typeface="Courier New" panose="02070309020205020404" pitchFamily="49" charset="0"/>
                <a:cs typeface="Courier New" panose="02070309020205020404" pitchFamily="49" charset="0"/>
              </a:rPr>
              <a:t>p20</a:t>
            </a:r>
            <a:r>
              <a:rPr lang="pl-PL" dirty="0">
                <a:latin typeface="Courier New" panose="02070309020205020404" pitchFamily="49" charset="0"/>
                <a:cs typeface="Courier New" panose="02070309020205020404" pitchFamily="49" charset="0"/>
              </a:rPr>
              <a:t>, attr0.x // Vertex </a:t>
            </a:r>
            <a:r>
              <a:rPr lang="pl-PL" dirty="0" smtClean="0">
                <a:latin typeface="Courier New" panose="02070309020205020404" pitchFamily="49" charset="0"/>
                <a:cs typeface="Courier New" panose="02070309020205020404" pitchFamily="49" charset="0"/>
              </a:rPr>
              <a:t>P20</a:t>
            </a:r>
          </a:p>
          <a:p>
            <a:r>
              <a:rPr lang="pl-PL" dirty="0" smtClean="0"/>
              <a:t>Barycentric Coordinates Vi Vj</a:t>
            </a:r>
          </a:p>
          <a:p>
            <a:pPr lvl="1"/>
            <a:r>
              <a:rPr lang="pl-PL" dirty="0" smtClean="0"/>
              <a:t>Preloaded in VGPRs (compiler does it for you)</a:t>
            </a:r>
            <a:endParaRPr lang="pl-PL" dirty="0"/>
          </a:p>
          <a:p>
            <a:pPr lvl="1"/>
            <a:endParaRPr lang="pl-PL" dirty="0"/>
          </a:p>
          <a:p>
            <a:pPr lvl="1"/>
            <a:endParaRPr lang="pl-PL" dirty="0" smtClean="0"/>
          </a:p>
        </p:txBody>
      </p:sp>
    </p:spTree>
    <p:extLst>
      <p:ext uri="{BB962C8B-B14F-4D97-AF65-F5344CB8AC3E}">
        <p14:creationId xmlns:p14="http://schemas.microsoft.com/office/powerpoint/2010/main" val="300820358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Interpolator : Packing</a:t>
            </a:r>
            <a:endParaRPr lang="fr-CA" dirty="0"/>
          </a:p>
        </p:txBody>
      </p:sp>
      <p:sp>
        <p:nvSpPr>
          <p:cNvPr id="5" name="TextBox 4"/>
          <p:cNvSpPr txBox="1"/>
          <p:nvPr/>
        </p:nvSpPr>
        <p:spPr>
          <a:xfrm>
            <a:off x="86916" y="2126342"/>
            <a:ext cx="8970168" cy="267765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CA" sz="1200" dirty="0">
                <a:latin typeface="Courier New" panose="02070309020205020404" pitchFamily="49" charset="0"/>
                <a:cs typeface="Courier New" panose="02070309020205020404" pitchFamily="49" charset="0"/>
              </a:rPr>
              <a:t>   float3 </a:t>
            </a:r>
            <a:r>
              <a:rPr lang="en-CA" sz="1200" dirty="0">
                <a:latin typeface="Courier New" panose="02070309020205020404" pitchFamily="49" charset="0"/>
                <a:cs typeface="Courier New" panose="02070309020205020404" pitchFamily="49" charset="0"/>
              </a:rPr>
              <a:t>barycentric</a:t>
            </a:r>
            <a:r>
              <a:rPr lang="en-CA" sz="1200" dirty="0">
                <a:latin typeface="Courier New" panose="02070309020205020404" pitchFamily="49" charset="0"/>
                <a:cs typeface="Courier New" panose="02070309020205020404" pitchFamily="49" charset="0"/>
              </a:rPr>
              <a:t>;</a:t>
            </a:r>
          </a:p>
          <a:p>
            <a:r>
              <a:rPr lang="en-CA" sz="1200" dirty="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barycentric.xy</a:t>
            </a:r>
            <a:r>
              <a:rPr lang="en-CA" sz="1200" dirty="0">
                <a:latin typeface="Courier New" panose="02070309020205020404" pitchFamily="49" charset="0"/>
                <a:cs typeface="Courier New" panose="02070309020205020404" pitchFamily="49" charset="0"/>
              </a:rPr>
              <a:t> = </a:t>
            </a:r>
            <a:r>
              <a:rPr lang="en-CA" sz="1200" dirty="0">
                <a:latin typeface="Courier New" panose="02070309020205020404" pitchFamily="49" charset="0"/>
                <a:cs typeface="Courier New" panose="02070309020205020404" pitchFamily="49" charset="0"/>
              </a:rPr>
              <a:t>GetBarycentricCoordsPerspectiveCenter</a:t>
            </a:r>
            <a:r>
              <a:rPr lang="en-CA" sz="1200" dirty="0" smtClean="0">
                <a:latin typeface="Courier New" panose="02070309020205020404" pitchFamily="49" charset="0"/>
                <a:cs typeface="Courier New" panose="02070309020205020404" pitchFamily="49" charset="0"/>
              </a:rPr>
              <a:t>();</a:t>
            </a:r>
            <a:r>
              <a:rPr lang="pl-PL" sz="1200" dirty="0" smtClean="0">
                <a:latin typeface="Courier New" panose="02070309020205020404" pitchFamily="49" charset="0"/>
                <a:cs typeface="Courier New" panose="02070309020205020404" pitchFamily="49" charset="0"/>
              </a:rPr>
              <a:t> // Read Vi Vj from HW</a:t>
            </a:r>
            <a:endParaRPr lang="en-CA" sz="1200" dirty="0">
              <a:latin typeface="Courier New" panose="02070309020205020404" pitchFamily="49" charset="0"/>
              <a:cs typeface="Courier New" panose="02070309020205020404" pitchFamily="49" charset="0"/>
            </a:endParaRPr>
          </a:p>
          <a:p>
            <a:r>
              <a:rPr lang="en-CA" sz="1200" dirty="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barycentric.z</a:t>
            </a:r>
            <a:r>
              <a:rPr lang="en-CA" sz="1200" dirty="0">
                <a:latin typeface="Courier New" panose="02070309020205020404" pitchFamily="49" charset="0"/>
                <a:cs typeface="Courier New" panose="02070309020205020404" pitchFamily="49" charset="0"/>
              </a:rPr>
              <a:t> = 1 - </a:t>
            </a:r>
            <a:r>
              <a:rPr lang="en-CA" sz="1200" dirty="0">
                <a:latin typeface="Courier New" panose="02070309020205020404" pitchFamily="49" charset="0"/>
                <a:cs typeface="Courier New" panose="02070309020205020404" pitchFamily="49" charset="0"/>
              </a:rPr>
              <a:t>barycentric.x</a:t>
            </a:r>
            <a:r>
              <a:rPr lang="en-CA" sz="1200" dirty="0">
                <a:latin typeface="Courier New" panose="02070309020205020404" pitchFamily="49" charset="0"/>
                <a:cs typeface="Courier New" panose="02070309020205020404" pitchFamily="49" charset="0"/>
              </a:rPr>
              <a:t> - </a:t>
            </a:r>
            <a:r>
              <a:rPr lang="en-CA" sz="1200" dirty="0">
                <a:latin typeface="Courier New" panose="02070309020205020404" pitchFamily="49" charset="0"/>
                <a:cs typeface="Courier New" panose="02070309020205020404" pitchFamily="49" charset="0"/>
              </a:rPr>
              <a:t>barycentric.y</a:t>
            </a:r>
            <a:r>
              <a:rPr lang="en-CA" sz="1200" dirty="0">
                <a:latin typeface="Courier New" panose="02070309020205020404" pitchFamily="49" charset="0"/>
                <a:cs typeface="Courier New" panose="02070309020205020404" pitchFamily="49" charset="0"/>
              </a:rPr>
              <a:t>;</a:t>
            </a:r>
          </a:p>
          <a:p>
            <a:r>
              <a:rPr lang="en-CA" sz="1200" dirty="0">
                <a:latin typeface="Courier New" panose="02070309020205020404" pitchFamily="49" charset="0"/>
                <a:cs typeface="Courier New" panose="02070309020205020404" pitchFamily="49" charset="0"/>
              </a:rPr>
              <a:t> </a:t>
            </a:r>
          </a:p>
          <a:p>
            <a:r>
              <a:rPr lang="en-CA" sz="1200" dirty="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uint</a:t>
            </a:r>
            <a:r>
              <a:rPr lang="en-CA" sz="1200" dirty="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rawA</a:t>
            </a:r>
            <a:r>
              <a:rPr lang="en-CA" sz="1200" dirty="0">
                <a:latin typeface="Courier New" panose="02070309020205020404" pitchFamily="49" charset="0"/>
                <a:cs typeface="Courier New" panose="02070309020205020404" pitchFamily="49" charset="0"/>
              </a:rPr>
              <a:t> = ( GetVertexParameterP0( </a:t>
            </a:r>
            <a:r>
              <a:rPr lang="en-CA" sz="1200" dirty="0">
                <a:latin typeface="Courier New" panose="02070309020205020404" pitchFamily="49" charset="0"/>
                <a:cs typeface="Courier New" panose="02070309020205020404" pitchFamily="49" charset="0"/>
              </a:rPr>
              <a:t>In.color_packed</a:t>
            </a:r>
            <a:r>
              <a:rPr lang="en-CA" sz="1200" dirty="0">
                <a:latin typeface="Courier New" panose="02070309020205020404" pitchFamily="49" charset="0"/>
                <a:cs typeface="Courier New" panose="02070309020205020404" pitchFamily="49" charset="0"/>
              </a:rPr>
              <a:t> ) ); //Read Raw UINT Data from V00</a:t>
            </a:r>
          </a:p>
          <a:p>
            <a:r>
              <a:rPr lang="en-CA" sz="1200" dirty="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uint</a:t>
            </a:r>
            <a:r>
              <a:rPr lang="en-CA" sz="1200" dirty="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rawB</a:t>
            </a:r>
            <a:r>
              <a:rPr lang="en-CA" sz="1200" dirty="0">
                <a:latin typeface="Courier New" panose="02070309020205020404" pitchFamily="49" charset="0"/>
                <a:cs typeface="Courier New" panose="02070309020205020404" pitchFamily="49" charset="0"/>
              </a:rPr>
              <a:t> = ( GetVertexParameterP1( </a:t>
            </a:r>
            <a:r>
              <a:rPr lang="en-CA" sz="1200" dirty="0">
                <a:latin typeface="Courier New" panose="02070309020205020404" pitchFamily="49" charset="0"/>
                <a:cs typeface="Courier New" panose="02070309020205020404" pitchFamily="49" charset="0"/>
              </a:rPr>
              <a:t>In.color_packed</a:t>
            </a:r>
            <a:r>
              <a:rPr lang="en-CA" sz="1200" dirty="0">
                <a:latin typeface="Courier New" panose="02070309020205020404" pitchFamily="49" charset="0"/>
                <a:cs typeface="Courier New" panose="02070309020205020404" pitchFamily="49" charset="0"/>
              </a:rPr>
              <a:t> ) ); //Read Raw UINT Data from V01</a:t>
            </a:r>
          </a:p>
          <a:p>
            <a:r>
              <a:rPr lang="en-CA" sz="1200" dirty="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uint</a:t>
            </a:r>
            <a:r>
              <a:rPr lang="en-CA" sz="1200" dirty="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rawC</a:t>
            </a:r>
            <a:r>
              <a:rPr lang="en-CA" sz="1200" dirty="0">
                <a:latin typeface="Courier New" panose="02070309020205020404" pitchFamily="49" charset="0"/>
                <a:cs typeface="Courier New" panose="02070309020205020404" pitchFamily="49" charset="0"/>
              </a:rPr>
              <a:t> = ( GetVertexParameterP2( </a:t>
            </a:r>
            <a:r>
              <a:rPr lang="en-CA" sz="1200" dirty="0">
                <a:latin typeface="Courier New" panose="02070309020205020404" pitchFamily="49" charset="0"/>
                <a:cs typeface="Courier New" panose="02070309020205020404" pitchFamily="49" charset="0"/>
              </a:rPr>
              <a:t>In.color_packed</a:t>
            </a:r>
            <a:r>
              <a:rPr lang="en-CA" sz="1200" dirty="0">
                <a:latin typeface="Courier New" panose="02070309020205020404" pitchFamily="49" charset="0"/>
                <a:cs typeface="Courier New" panose="02070309020205020404" pitchFamily="49" charset="0"/>
              </a:rPr>
              <a:t> ) ); //Read Raw UINT Data from V10</a:t>
            </a:r>
          </a:p>
          <a:p>
            <a:r>
              <a:rPr lang="en-CA" sz="1200" dirty="0">
                <a:latin typeface="Courier New" panose="02070309020205020404" pitchFamily="49" charset="0"/>
                <a:cs typeface="Courier New" panose="02070309020205020404" pitchFamily="49" charset="0"/>
              </a:rPr>
              <a:t> </a:t>
            </a:r>
          </a:p>
          <a:p>
            <a:r>
              <a:rPr lang="en-CA" sz="1200" dirty="0">
                <a:latin typeface="Courier New" panose="02070309020205020404" pitchFamily="49" charset="0"/>
                <a:cs typeface="Courier New" panose="02070309020205020404" pitchFamily="49" charset="0"/>
              </a:rPr>
              <a:t>   float4 </a:t>
            </a:r>
            <a:r>
              <a:rPr lang="en-CA" sz="1200" dirty="0">
                <a:latin typeface="Courier New" panose="02070309020205020404" pitchFamily="49" charset="0"/>
                <a:cs typeface="Courier New" panose="02070309020205020404" pitchFamily="49" charset="0"/>
              </a:rPr>
              <a:t>decompressedA</a:t>
            </a:r>
            <a:r>
              <a:rPr lang="en-CA" sz="1200" dirty="0">
                <a:latin typeface="Courier New" panose="02070309020205020404" pitchFamily="49" charset="0"/>
                <a:cs typeface="Courier New" panose="02070309020205020404" pitchFamily="49" charset="0"/>
              </a:rPr>
              <a:t> = </a:t>
            </a:r>
            <a:r>
              <a:rPr lang="en-CA" sz="1200" dirty="0">
                <a:latin typeface="Courier New" panose="02070309020205020404" pitchFamily="49" charset="0"/>
                <a:cs typeface="Courier New" panose="02070309020205020404" pitchFamily="49" charset="0"/>
              </a:rPr>
              <a:t>UnpackColor</a:t>
            </a:r>
            <a:r>
              <a:rPr lang="en-CA" sz="1200" dirty="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rawA</a:t>
            </a:r>
            <a:r>
              <a:rPr lang="en-CA" sz="1200" dirty="0">
                <a:latin typeface="Courier New" panose="02070309020205020404" pitchFamily="49" charset="0"/>
                <a:cs typeface="Courier New" panose="02070309020205020404" pitchFamily="49" charset="0"/>
              </a:rPr>
              <a:t> ); //Unpack Byte from UINT and convert to float</a:t>
            </a:r>
          </a:p>
          <a:p>
            <a:r>
              <a:rPr lang="en-CA" sz="1200" dirty="0">
                <a:latin typeface="Courier New" panose="02070309020205020404" pitchFamily="49" charset="0"/>
                <a:cs typeface="Courier New" panose="02070309020205020404" pitchFamily="49" charset="0"/>
              </a:rPr>
              <a:t>   float4 </a:t>
            </a:r>
            <a:r>
              <a:rPr lang="en-CA" sz="1200" dirty="0">
                <a:latin typeface="Courier New" panose="02070309020205020404" pitchFamily="49" charset="0"/>
                <a:cs typeface="Courier New" panose="02070309020205020404" pitchFamily="49" charset="0"/>
              </a:rPr>
              <a:t>decompressedB</a:t>
            </a:r>
            <a:r>
              <a:rPr lang="en-CA" sz="1200" dirty="0">
                <a:latin typeface="Courier New" panose="02070309020205020404" pitchFamily="49" charset="0"/>
                <a:cs typeface="Courier New" panose="02070309020205020404" pitchFamily="49" charset="0"/>
              </a:rPr>
              <a:t> = </a:t>
            </a:r>
            <a:r>
              <a:rPr lang="en-CA" sz="1200" dirty="0">
                <a:latin typeface="Courier New" panose="02070309020205020404" pitchFamily="49" charset="0"/>
                <a:cs typeface="Courier New" panose="02070309020205020404" pitchFamily="49" charset="0"/>
              </a:rPr>
              <a:t>UnpackColor</a:t>
            </a:r>
            <a:r>
              <a:rPr lang="en-CA" sz="1200" dirty="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rawB</a:t>
            </a:r>
            <a:r>
              <a:rPr lang="en-CA" sz="1200" dirty="0">
                <a:latin typeface="Courier New" panose="02070309020205020404" pitchFamily="49" charset="0"/>
                <a:cs typeface="Courier New" panose="02070309020205020404" pitchFamily="49" charset="0"/>
              </a:rPr>
              <a:t> ); //Unpack Byte from UINT and convert to float</a:t>
            </a:r>
          </a:p>
          <a:p>
            <a:r>
              <a:rPr lang="en-CA" sz="1200" dirty="0">
                <a:latin typeface="Courier New" panose="02070309020205020404" pitchFamily="49" charset="0"/>
                <a:cs typeface="Courier New" panose="02070309020205020404" pitchFamily="49" charset="0"/>
              </a:rPr>
              <a:t>   float4 </a:t>
            </a:r>
            <a:r>
              <a:rPr lang="en-CA" sz="1200" dirty="0">
                <a:latin typeface="Courier New" panose="02070309020205020404" pitchFamily="49" charset="0"/>
                <a:cs typeface="Courier New" panose="02070309020205020404" pitchFamily="49" charset="0"/>
              </a:rPr>
              <a:t>decompressedC</a:t>
            </a:r>
            <a:r>
              <a:rPr lang="en-CA" sz="1200" dirty="0">
                <a:latin typeface="Courier New" panose="02070309020205020404" pitchFamily="49" charset="0"/>
                <a:cs typeface="Courier New" panose="02070309020205020404" pitchFamily="49" charset="0"/>
              </a:rPr>
              <a:t> = </a:t>
            </a:r>
            <a:r>
              <a:rPr lang="en-CA" sz="1200" dirty="0">
                <a:latin typeface="Courier New" panose="02070309020205020404" pitchFamily="49" charset="0"/>
                <a:cs typeface="Courier New" panose="02070309020205020404" pitchFamily="49" charset="0"/>
              </a:rPr>
              <a:t>UnpackColor</a:t>
            </a:r>
            <a:r>
              <a:rPr lang="en-CA" sz="1200" dirty="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rawC</a:t>
            </a:r>
            <a:r>
              <a:rPr lang="en-CA" sz="1200" dirty="0">
                <a:latin typeface="Courier New" panose="02070309020205020404" pitchFamily="49" charset="0"/>
                <a:cs typeface="Courier New" panose="02070309020205020404" pitchFamily="49" charset="0"/>
              </a:rPr>
              <a:t> ); //Unpack Byte from UINT and convert to </a:t>
            </a:r>
            <a:r>
              <a:rPr lang="en-CA" sz="1200" dirty="0" smtClean="0">
                <a:latin typeface="Courier New" panose="02070309020205020404" pitchFamily="49" charset="0"/>
                <a:cs typeface="Courier New" panose="02070309020205020404" pitchFamily="49" charset="0"/>
              </a:rPr>
              <a:t>float</a:t>
            </a:r>
            <a:r>
              <a:rPr lang="en-CA" sz="1200" dirty="0">
                <a:latin typeface="Courier New" panose="02070309020205020404" pitchFamily="49" charset="0"/>
                <a:cs typeface="Courier New" panose="02070309020205020404" pitchFamily="49" charset="0"/>
              </a:rPr>
              <a:t> </a:t>
            </a:r>
          </a:p>
          <a:p>
            <a:r>
              <a:rPr lang="en-CA" sz="1200" dirty="0">
                <a:latin typeface="Courier New" panose="02070309020205020404" pitchFamily="49" charset="0"/>
                <a:cs typeface="Courier New" panose="02070309020205020404" pitchFamily="49" charset="0"/>
              </a:rPr>
              <a:t> </a:t>
            </a:r>
          </a:p>
          <a:p>
            <a:r>
              <a:rPr lang="en-CA" sz="1200" dirty="0">
                <a:latin typeface="Courier New" panose="02070309020205020404" pitchFamily="49" charset="0"/>
                <a:cs typeface="Courier New" panose="02070309020205020404" pitchFamily="49" charset="0"/>
              </a:rPr>
              <a:t>   float4 Out;</a:t>
            </a:r>
          </a:p>
          <a:p>
            <a:r>
              <a:rPr lang="en-CA" sz="1200" dirty="0">
                <a:latin typeface="Courier New" panose="02070309020205020404" pitchFamily="49" charset="0"/>
                <a:cs typeface="Courier New" panose="02070309020205020404" pitchFamily="49" charset="0"/>
              </a:rPr>
              <a:t>   Out = Interpolate( </a:t>
            </a:r>
            <a:r>
              <a:rPr lang="en-CA" sz="1200" dirty="0">
                <a:latin typeface="Courier New" panose="02070309020205020404" pitchFamily="49" charset="0"/>
                <a:cs typeface="Courier New" panose="02070309020205020404" pitchFamily="49" charset="0"/>
              </a:rPr>
              <a:t>decompressedA</a:t>
            </a:r>
            <a:r>
              <a:rPr lang="en-CA" sz="1200" dirty="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decompressedB</a:t>
            </a:r>
            <a:r>
              <a:rPr lang="en-CA" sz="1200" dirty="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decompressedC</a:t>
            </a:r>
            <a:r>
              <a:rPr lang="en-CA" sz="1200" dirty="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barycentric</a:t>
            </a:r>
            <a:r>
              <a:rPr lang="en-CA" sz="1200" dirty="0">
                <a:latin typeface="Courier New" panose="02070309020205020404" pitchFamily="49" charset="0"/>
                <a:cs typeface="Courier New" panose="02070309020205020404" pitchFamily="49" charset="0"/>
              </a:rPr>
              <a:t> ); </a:t>
            </a:r>
          </a:p>
        </p:txBody>
      </p:sp>
      <p:sp>
        <p:nvSpPr>
          <p:cNvPr id="6" name="TextBox 5"/>
          <p:cNvSpPr txBox="1"/>
          <p:nvPr/>
        </p:nvSpPr>
        <p:spPr>
          <a:xfrm>
            <a:off x="86916" y="1190238"/>
            <a:ext cx="8970168"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CA" sz="1200" dirty="0">
                <a:latin typeface="Courier New" panose="02070309020205020404" pitchFamily="49" charset="0"/>
                <a:cs typeface="Courier New" panose="02070309020205020404" pitchFamily="49" charset="0"/>
              </a:rPr>
              <a:t>float4 Interpolate( float4 A, float4 B, float4 C, float3 </a:t>
            </a:r>
            <a:r>
              <a:rPr lang="en-CA" sz="1200" dirty="0">
                <a:latin typeface="Courier New" panose="02070309020205020404" pitchFamily="49" charset="0"/>
                <a:cs typeface="Courier New" panose="02070309020205020404" pitchFamily="49" charset="0"/>
              </a:rPr>
              <a:t>barycentric</a:t>
            </a:r>
            <a:r>
              <a:rPr lang="en-CA" sz="1200" dirty="0">
                <a:latin typeface="Courier New" panose="02070309020205020404" pitchFamily="49" charset="0"/>
                <a:cs typeface="Courier New" panose="02070309020205020404" pitchFamily="49" charset="0"/>
              </a:rPr>
              <a:t> )</a:t>
            </a:r>
          </a:p>
          <a:p>
            <a:r>
              <a:rPr lang="en-CA" sz="1200" dirty="0">
                <a:latin typeface="Courier New" panose="02070309020205020404" pitchFamily="49" charset="0"/>
                <a:cs typeface="Courier New" panose="02070309020205020404" pitchFamily="49" charset="0"/>
              </a:rPr>
              <a:t>{</a:t>
            </a:r>
          </a:p>
          <a:p>
            <a:r>
              <a:rPr lang="en-CA" sz="1200" dirty="0">
                <a:latin typeface="Courier New" panose="02070309020205020404" pitchFamily="49" charset="0"/>
                <a:cs typeface="Courier New" panose="02070309020205020404" pitchFamily="49" charset="0"/>
              </a:rPr>
              <a:t>   return A * </a:t>
            </a:r>
            <a:r>
              <a:rPr lang="en-CA" sz="1200" dirty="0">
                <a:latin typeface="Courier New" panose="02070309020205020404" pitchFamily="49" charset="0"/>
                <a:cs typeface="Courier New" panose="02070309020205020404" pitchFamily="49" charset="0"/>
              </a:rPr>
              <a:t>barycentric.z</a:t>
            </a:r>
            <a:r>
              <a:rPr lang="en-CA" sz="1200" dirty="0">
                <a:latin typeface="Courier New" panose="02070309020205020404" pitchFamily="49" charset="0"/>
                <a:cs typeface="Courier New" panose="02070309020205020404" pitchFamily="49" charset="0"/>
              </a:rPr>
              <a:t> + B * </a:t>
            </a:r>
            <a:r>
              <a:rPr lang="en-CA" sz="1200" dirty="0">
                <a:latin typeface="Courier New" panose="02070309020205020404" pitchFamily="49" charset="0"/>
                <a:cs typeface="Courier New" panose="02070309020205020404" pitchFamily="49" charset="0"/>
              </a:rPr>
              <a:t>barycentric.x</a:t>
            </a:r>
            <a:r>
              <a:rPr lang="en-CA" sz="1200" dirty="0">
                <a:latin typeface="Courier New" panose="02070309020205020404" pitchFamily="49" charset="0"/>
                <a:cs typeface="Courier New" panose="02070309020205020404" pitchFamily="49" charset="0"/>
              </a:rPr>
              <a:t> + C * </a:t>
            </a:r>
            <a:r>
              <a:rPr lang="en-CA" sz="1200" dirty="0">
                <a:latin typeface="Courier New" panose="02070309020205020404" pitchFamily="49" charset="0"/>
                <a:cs typeface="Courier New" panose="02070309020205020404" pitchFamily="49" charset="0"/>
              </a:rPr>
              <a:t>barycentric.y</a:t>
            </a:r>
            <a:r>
              <a:rPr lang="en-CA" sz="1200" dirty="0">
                <a:latin typeface="Courier New" panose="02070309020205020404" pitchFamily="49" charset="0"/>
                <a:cs typeface="Courier New" panose="02070309020205020404" pitchFamily="49" charset="0"/>
              </a:rPr>
              <a:t>;</a:t>
            </a:r>
          </a:p>
          <a:p>
            <a:r>
              <a:rPr lang="en-CA" sz="1200"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58808784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Isosceles Triangle 21"/>
          <p:cNvSpPr/>
          <p:nvPr/>
        </p:nvSpPr>
        <p:spPr>
          <a:xfrm rot="2530386">
            <a:off x="6120032" y="862690"/>
            <a:ext cx="2386333" cy="3815630"/>
          </a:xfrm>
          <a:prstGeom prst="triangle">
            <a:avLst/>
          </a:prstGeom>
          <a:solidFill>
            <a:srgbClr val="4F81BD">
              <a:alpha val="50196"/>
            </a:srgb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itle 1"/>
          <p:cNvSpPr>
            <a:spLocks noGrp="1"/>
          </p:cNvSpPr>
          <p:nvPr>
            <p:ph type="title"/>
          </p:nvPr>
        </p:nvSpPr>
        <p:spPr/>
        <p:txBody>
          <a:bodyPr/>
          <a:lstStyle/>
          <a:p>
            <a:r>
              <a:rPr lang="pl-PL" dirty="0"/>
              <a:t>PS LDS access </a:t>
            </a:r>
            <a:r>
              <a:rPr lang="pl-PL" dirty="0" smtClean="0"/>
              <a:t>: Triangle Data</a:t>
            </a:r>
            <a:endParaRPr lang="fr-CA" dirty="0"/>
          </a:p>
        </p:txBody>
      </p:sp>
      <p:sp>
        <p:nvSpPr>
          <p:cNvPr id="3" name="Content Placeholder 2"/>
          <p:cNvSpPr>
            <a:spLocks noGrp="1"/>
          </p:cNvSpPr>
          <p:nvPr>
            <p:ph idx="1"/>
          </p:nvPr>
        </p:nvSpPr>
        <p:spPr>
          <a:xfrm>
            <a:off x="457200" y="1200150"/>
            <a:ext cx="8229600" cy="3675856"/>
          </a:xfrm>
        </p:spPr>
        <p:txBody>
          <a:bodyPr>
            <a:normAutofit/>
          </a:bodyPr>
          <a:lstStyle/>
          <a:p>
            <a:r>
              <a:rPr lang="pl-PL" dirty="0" smtClean="0"/>
              <a:t>PS can read Vertex Data directly from rasterized triangle</a:t>
            </a:r>
          </a:p>
          <a:p>
            <a:r>
              <a:rPr lang="pl-PL" dirty="0" smtClean="0"/>
              <a:t>Multiple algorithms previously reserved for GS posible in PS</a:t>
            </a:r>
          </a:p>
          <a:p>
            <a:pPr lvl="1"/>
            <a:r>
              <a:rPr lang="pl-PL" dirty="0" smtClean="0"/>
              <a:t>Parallax Curvature estimation</a:t>
            </a:r>
          </a:p>
          <a:p>
            <a:pPr lvl="1"/>
            <a:r>
              <a:rPr lang="en-US" dirty="0" smtClean="0"/>
              <a:t>(Closest) </a:t>
            </a:r>
            <a:r>
              <a:rPr lang="pl-PL" dirty="0" smtClean="0"/>
              <a:t>Distance to Edge</a:t>
            </a:r>
          </a:p>
          <a:p>
            <a:pPr lvl="1"/>
            <a:r>
              <a:rPr lang="en-US" dirty="0" smtClean="0"/>
              <a:t>(Closest) </a:t>
            </a:r>
            <a:r>
              <a:rPr lang="pl-PL" dirty="0" smtClean="0"/>
              <a:t>Distance to Vertex</a:t>
            </a:r>
          </a:p>
          <a:p>
            <a:pPr lvl="1"/>
            <a:r>
              <a:rPr lang="en-US" dirty="0" smtClean="0"/>
              <a:t>Spline Interpolated </a:t>
            </a:r>
            <a:r>
              <a:rPr lang="en-US" dirty="0" smtClean="0"/>
              <a:t>Normals</a:t>
            </a:r>
            <a:r>
              <a:rPr lang="en-US" dirty="0" smtClean="0"/>
              <a:t> / Curvature</a:t>
            </a:r>
            <a:endParaRPr lang="pl-PL" dirty="0"/>
          </a:p>
        </p:txBody>
      </p:sp>
      <p:cxnSp>
        <p:nvCxnSpPr>
          <p:cNvPr id="13" name="Straight Arrow Connector 12"/>
          <p:cNvCxnSpPr/>
          <p:nvPr/>
        </p:nvCxnSpPr>
        <p:spPr>
          <a:xfrm>
            <a:off x="6780830" y="3226344"/>
            <a:ext cx="743498" cy="425526"/>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5890818" y="3285038"/>
            <a:ext cx="840302" cy="798880"/>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6372200" y="2693035"/>
            <a:ext cx="408631" cy="488555"/>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flipH="1">
            <a:off x="6682351" y="3131071"/>
            <a:ext cx="224406" cy="22323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42622067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Isosceles Triangle 21"/>
          <p:cNvSpPr/>
          <p:nvPr/>
        </p:nvSpPr>
        <p:spPr>
          <a:xfrm rot="2530386">
            <a:off x="6120032" y="862690"/>
            <a:ext cx="2386333" cy="3815630"/>
          </a:xfrm>
          <a:prstGeom prst="triangle">
            <a:avLst/>
          </a:prstGeom>
          <a:solidFill>
            <a:srgbClr val="4F81BD">
              <a:alpha val="50196"/>
            </a:srgb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itle 1"/>
          <p:cNvSpPr>
            <a:spLocks noGrp="1"/>
          </p:cNvSpPr>
          <p:nvPr>
            <p:ph type="title"/>
          </p:nvPr>
        </p:nvSpPr>
        <p:spPr/>
        <p:txBody>
          <a:bodyPr/>
          <a:lstStyle/>
          <a:p>
            <a:r>
              <a:rPr lang="pl-PL" dirty="0"/>
              <a:t>PS LDS access </a:t>
            </a:r>
            <a:r>
              <a:rPr lang="pl-PL" dirty="0" smtClean="0"/>
              <a:t>: Triangle Data</a:t>
            </a:r>
            <a:endParaRPr lang="fr-CA" dirty="0"/>
          </a:p>
        </p:txBody>
      </p:sp>
      <p:sp>
        <p:nvSpPr>
          <p:cNvPr id="3" name="Content Placeholder 2"/>
          <p:cNvSpPr>
            <a:spLocks noGrp="1"/>
          </p:cNvSpPr>
          <p:nvPr>
            <p:ph idx="1"/>
          </p:nvPr>
        </p:nvSpPr>
        <p:spPr>
          <a:xfrm>
            <a:off x="457200" y="1200150"/>
            <a:ext cx="8229600" cy="3675856"/>
          </a:xfrm>
        </p:spPr>
        <p:txBody>
          <a:bodyPr>
            <a:normAutofit/>
          </a:bodyPr>
          <a:lstStyle/>
          <a:p>
            <a:r>
              <a:rPr lang="pl-PL" dirty="0" smtClean="0"/>
              <a:t>PS can read Vertex Data directly from rasterized triangle</a:t>
            </a:r>
          </a:p>
          <a:p>
            <a:r>
              <a:rPr lang="pl-PL" dirty="0" smtClean="0"/>
              <a:t>Multiple algorithms previously reserved for GS posible in PS</a:t>
            </a:r>
          </a:p>
          <a:p>
            <a:pPr lvl="1"/>
            <a:r>
              <a:rPr lang="pl-PL" dirty="0" smtClean="0"/>
              <a:t>Parallax Curvature estimation</a:t>
            </a:r>
          </a:p>
          <a:p>
            <a:pPr lvl="1"/>
            <a:r>
              <a:rPr lang="en-US" dirty="0" smtClean="0"/>
              <a:t>(Closest) </a:t>
            </a:r>
            <a:r>
              <a:rPr lang="pl-PL" dirty="0" smtClean="0"/>
              <a:t>Distance to Edge</a:t>
            </a:r>
          </a:p>
          <a:p>
            <a:pPr lvl="1"/>
            <a:r>
              <a:rPr lang="en-US" dirty="0" smtClean="0"/>
              <a:t>(Closest) </a:t>
            </a:r>
            <a:r>
              <a:rPr lang="pl-PL" dirty="0" smtClean="0"/>
              <a:t>Distance to Vertex</a:t>
            </a:r>
          </a:p>
          <a:p>
            <a:pPr lvl="1"/>
            <a:r>
              <a:rPr lang="en-US" dirty="0" smtClean="0"/>
              <a:t>Spline Interpolated </a:t>
            </a:r>
            <a:r>
              <a:rPr lang="en-US" dirty="0" smtClean="0"/>
              <a:t>Normals</a:t>
            </a:r>
            <a:r>
              <a:rPr lang="en-US" dirty="0" smtClean="0"/>
              <a:t> / Curvature</a:t>
            </a:r>
            <a:endParaRPr lang="pl-PL" dirty="0"/>
          </a:p>
        </p:txBody>
      </p:sp>
      <p:cxnSp>
        <p:nvCxnSpPr>
          <p:cNvPr id="13" name="Straight Arrow Connector 12"/>
          <p:cNvCxnSpPr>
            <a:endCxn id="22" idx="0"/>
          </p:cNvCxnSpPr>
          <p:nvPr/>
        </p:nvCxnSpPr>
        <p:spPr>
          <a:xfrm flipV="1">
            <a:off x="6780830" y="1356586"/>
            <a:ext cx="1813224" cy="1869757"/>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2" idx="4"/>
            <a:endCxn id="22" idx="4"/>
          </p:cNvCxnSpPr>
          <p:nvPr/>
        </p:nvCxnSpPr>
        <p:spPr>
          <a:xfrm>
            <a:off x="6794554" y="3354307"/>
            <a:ext cx="122069" cy="1631177"/>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2" idx="6"/>
            <a:endCxn id="22" idx="2"/>
          </p:cNvCxnSpPr>
          <p:nvPr/>
        </p:nvCxnSpPr>
        <p:spPr>
          <a:xfrm flipH="1">
            <a:off x="5148064" y="3242689"/>
            <a:ext cx="1534287" cy="140676"/>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flipH="1">
            <a:off x="6682351" y="3131071"/>
            <a:ext cx="224406" cy="22323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23874837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Isosceles Triangle 21"/>
          <p:cNvSpPr/>
          <p:nvPr/>
        </p:nvSpPr>
        <p:spPr>
          <a:xfrm rot="2530386">
            <a:off x="6120032" y="862690"/>
            <a:ext cx="2386333" cy="3815630"/>
          </a:xfrm>
          <a:prstGeom prst="triangle">
            <a:avLst/>
          </a:prstGeom>
          <a:solidFill>
            <a:srgbClr val="4F81BD">
              <a:alpha val="50196"/>
            </a:srgb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itle 1"/>
          <p:cNvSpPr>
            <a:spLocks noGrp="1"/>
          </p:cNvSpPr>
          <p:nvPr>
            <p:ph type="title"/>
          </p:nvPr>
        </p:nvSpPr>
        <p:spPr/>
        <p:txBody>
          <a:bodyPr/>
          <a:lstStyle/>
          <a:p>
            <a:r>
              <a:rPr lang="pl-PL" dirty="0"/>
              <a:t>PS LDS access </a:t>
            </a:r>
            <a:r>
              <a:rPr lang="pl-PL" dirty="0" smtClean="0"/>
              <a:t>: Triangle Data</a:t>
            </a:r>
            <a:endParaRPr lang="fr-CA" dirty="0"/>
          </a:p>
        </p:txBody>
      </p:sp>
      <p:sp>
        <p:nvSpPr>
          <p:cNvPr id="3" name="Content Placeholder 2"/>
          <p:cNvSpPr>
            <a:spLocks noGrp="1"/>
          </p:cNvSpPr>
          <p:nvPr>
            <p:ph idx="1"/>
          </p:nvPr>
        </p:nvSpPr>
        <p:spPr>
          <a:xfrm>
            <a:off x="457200" y="1200150"/>
            <a:ext cx="8229600" cy="3675856"/>
          </a:xfrm>
        </p:spPr>
        <p:txBody>
          <a:bodyPr>
            <a:normAutofit/>
          </a:bodyPr>
          <a:lstStyle/>
          <a:p>
            <a:r>
              <a:rPr lang="pl-PL" dirty="0" smtClean="0"/>
              <a:t>PS can read Vertex Data directly from rasterized triangle</a:t>
            </a:r>
          </a:p>
          <a:p>
            <a:r>
              <a:rPr lang="pl-PL" dirty="0" smtClean="0"/>
              <a:t>Multiple algorithms previously reserved for GS posible in PS</a:t>
            </a:r>
          </a:p>
          <a:p>
            <a:pPr lvl="1"/>
            <a:r>
              <a:rPr lang="pl-PL" dirty="0" smtClean="0"/>
              <a:t>Parallax Curvature estimation</a:t>
            </a:r>
          </a:p>
          <a:p>
            <a:pPr lvl="1"/>
            <a:r>
              <a:rPr lang="en-US" dirty="0" smtClean="0"/>
              <a:t>(Closest) </a:t>
            </a:r>
            <a:r>
              <a:rPr lang="pl-PL" dirty="0" smtClean="0"/>
              <a:t>Distance to Edge</a:t>
            </a:r>
          </a:p>
          <a:p>
            <a:pPr lvl="1"/>
            <a:r>
              <a:rPr lang="en-US" dirty="0" smtClean="0"/>
              <a:t>(Closest) </a:t>
            </a:r>
            <a:r>
              <a:rPr lang="pl-PL" dirty="0" smtClean="0"/>
              <a:t>Distance to Vertex</a:t>
            </a:r>
          </a:p>
          <a:p>
            <a:pPr lvl="1"/>
            <a:r>
              <a:rPr lang="en-US" dirty="0" smtClean="0"/>
              <a:t>Spline Interpolated </a:t>
            </a:r>
            <a:r>
              <a:rPr lang="en-US" dirty="0" smtClean="0"/>
              <a:t>Normals</a:t>
            </a:r>
            <a:r>
              <a:rPr lang="en-US" dirty="0" smtClean="0"/>
              <a:t> / Curvature</a:t>
            </a:r>
            <a:endParaRPr lang="pl-PL" dirty="0"/>
          </a:p>
        </p:txBody>
      </p:sp>
      <p:cxnSp>
        <p:nvCxnSpPr>
          <p:cNvPr id="13" name="Straight Arrow Connector 12"/>
          <p:cNvCxnSpPr>
            <a:stCxn id="22" idx="0"/>
          </p:cNvCxnSpPr>
          <p:nvPr/>
        </p:nvCxnSpPr>
        <p:spPr>
          <a:xfrm flipH="1" flipV="1">
            <a:off x="8532440" y="497767"/>
            <a:ext cx="61614" cy="858819"/>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22" idx="4"/>
          </p:cNvCxnSpPr>
          <p:nvPr/>
        </p:nvCxnSpPr>
        <p:spPr>
          <a:xfrm flipH="1">
            <a:off x="5508104" y="4985484"/>
            <a:ext cx="1408519" cy="1"/>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22" idx="2"/>
          </p:cNvCxnSpPr>
          <p:nvPr/>
        </p:nvCxnSpPr>
        <p:spPr>
          <a:xfrm flipH="1" flipV="1">
            <a:off x="4232844" y="2715766"/>
            <a:ext cx="915220" cy="667599"/>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flipH="1">
            <a:off x="6682351" y="3131071"/>
            <a:ext cx="224406" cy="22323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3" name="Freeform 22"/>
          <p:cNvSpPr/>
          <p:nvPr/>
        </p:nvSpPr>
        <p:spPr>
          <a:xfrm>
            <a:off x="6540226" y="1329070"/>
            <a:ext cx="2040248" cy="3668232"/>
          </a:xfrm>
          <a:custGeom>
            <a:avLst/>
            <a:gdLst>
              <a:gd name="connsiteX0" fmla="*/ 2040248 w 2040248"/>
              <a:gd name="connsiteY0" fmla="*/ 0 h 3668232"/>
              <a:gd name="connsiteX1" fmla="*/ 115755 w 2040248"/>
              <a:gd name="connsiteY1" fmla="*/ 1786270 h 3668232"/>
              <a:gd name="connsiteX2" fmla="*/ 381569 w 2040248"/>
              <a:gd name="connsiteY2" fmla="*/ 3668232 h 3668232"/>
            </a:gdLst>
            <a:ahLst/>
            <a:cxnLst>
              <a:cxn ang="0">
                <a:pos x="connsiteX0" y="connsiteY0"/>
              </a:cxn>
              <a:cxn ang="0">
                <a:pos x="connsiteX1" y="connsiteY1"/>
              </a:cxn>
              <a:cxn ang="0">
                <a:pos x="connsiteX2" y="connsiteY2"/>
              </a:cxn>
            </a:cxnLst>
            <a:rect l="l" t="t" r="r" b="b"/>
            <a:pathLst>
              <a:path w="2040248" h="3668232">
                <a:moveTo>
                  <a:pt x="2040248" y="0"/>
                </a:moveTo>
                <a:cubicBezTo>
                  <a:pt x="1216224" y="587449"/>
                  <a:pt x="392201" y="1174898"/>
                  <a:pt x="115755" y="1786270"/>
                </a:cubicBezTo>
                <a:cubicBezTo>
                  <a:pt x="-160691" y="2397642"/>
                  <a:pt x="110439" y="3032937"/>
                  <a:pt x="381569" y="3668232"/>
                </a:cubicBezTo>
              </a:path>
            </a:pathLst>
          </a:cu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5" name="Freeform 24"/>
          <p:cNvSpPr/>
          <p:nvPr/>
        </p:nvSpPr>
        <p:spPr>
          <a:xfrm>
            <a:off x="5085897" y="1329070"/>
            <a:ext cx="3483945" cy="2052083"/>
          </a:xfrm>
          <a:custGeom>
            <a:avLst/>
            <a:gdLst>
              <a:gd name="connsiteX0" fmla="*/ 49629 w 3483945"/>
              <a:gd name="connsiteY0" fmla="*/ 2052083 h 2052083"/>
              <a:gd name="connsiteX1" fmla="*/ 474931 w 3483945"/>
              <a:gd name="connsiteY1" fmla="*/ 637953 h 2052083"/>
              <a:gd name="connsiteX2" fmla="*/ 3483945 w 3483945"/>
              <a:gd name="connsiteY2" fmla="*/ 0 h 2052083"/>
            </a:gdLst>
            <a:ahLst/>
            <a:cxnLst>
              <a:cxn ang="0">
                <a:pos x="connsiteX0" y="connsiteY0"/>
              </a:cxn>
              <a:cxn ang="0">
                <a:pos x="connsiteX1" y="connsiteY1"/>
              </a:cxn>
              <a:cxn ang="0">
                <a:pos x="connsiteX2" y="connsiteY2"/>
              </a:cxn>
            </a:cxnLst>
            <a:rect l="l" t="t" r="r" b="b"/>
            <a:pathLst>
              <a:path w="3483945" h="2052083">
                <a:moveTo>
                  <a:pt x="49629" y="2052083"/>
                </a:moveTo>
                <a:cubicBezTo>
                  <a:pt x="-23913" y="1516025"/>
                  <a:pt x="-97455" y="979967"/>
                  <a:pt x="474931" y="637953"/>
                </a:cubicBezTo>
                <a:cubicBezTo>
                  <a:pt x="1047317" y="295939"/>
                  <a:pt x="2265631" y="147969"/>
                  <a:pt x="3483945" y="0"/>
                </a:cubicBezTo>
              </a:path>
            </a:pathLst>
          </a:cu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8" name="Freeform 27"/>
          <p:cNvSpPr/>
          <p:nvPr/>
        </p:nvSpPr>
        <p:spPr>
          <a:xfrm>
            <a:off x="4785851" y="3296093"/>
            <a:ext cx="2093414" cy="1690577"/>
          </a:xfrm>
          <a:custGeom>
            <a:avLst/>
            <a:gdLst>
              <a:gd name="connsiteX0" fmla="*/ 360307 w 2093414"/>
              <a:gd name="connsiteY0" fmla="*/ 0 h 1690577"/>
              <a:gd name="connsiteX1" fmla="*/ 126391 w 2093414"/>
              <a:gd name="connsiteY1" fmla="*/ 808074 h 1690577"/>
              <a:gd name="connsiteX2" fmla="*/ 2093414 w 2093414"/>
              <a:gd name="connsiteY2" fmla="*/ 1690577 h 1690577"/>
            </a:gdLst>
            <a:ahLst/>
            <a:cxnLst>
              <a:cxn ang="0">
                <a:pos x="connsiteX0" y="connsiteY0"/>
              </a:cxn>
              <a:cxn ang="0">
                <a:pos x="connsiteX1" y="connsiteY1"/>
              </a:cxn>
              <a:cxn ang="0">
                <a:pos x="connsiteX2" y="connsiteY2"/>
              </a:cxn>
            </a:cxnLst>
            <a:rect l="l" t="t" r="r" b="b"/>
            <a:pathLst>
              <a:path w="2093414" h="1690577">
                <a:moveTo>
                  <a:pt x="360307" y="0"/>
                </a:moveTo>
                <a:cubicBezTo>
                  <a:pt x="98923" y="263155"/>
                  <a:pt x="-162460" y="526311"/>
                  <a:pt x="126391" y="808074"/>
                </a:cubicBezTo>
                <a:cubicBezTo>
                  <a:pt x="415242" y="1089837"/>
                  <a:pt x="2093414" y="1690577"/>
                  <a:pt x="2093414" y="1690577"/>
                </a:cubicBezTo>
              </a:path>
            </a:pathLst>
          </a:cu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cxnSp>
        <p:nvCxnSpPr>
          <p:cNvPr id="34" name="Straight Arrow Connector 33"/>
          <p:cNvCxnSpPr>
            <a:endCxn id="33" idx="1"/>
          </p:cNvCxnSpPr>
          <p:nvPr/>
        </p:nvCxnSpPr>
        <p:spPr>
          <a:xfrm flipH="1" flipV="1">
            <a:off x="6528391" y="2849526"/>
            <a:ext cx="261465" cy="368601"/>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a:xfrm>
            <a:off x="4778773" y="1382233"/>
            <a:ext cx="3791069" cy="2951398"/>
          </a:xfrm>
          <a:custGeom>
            <a:avLst/>
            <a:gdLst>
              <a:gd name="connsiteX0" fmla="*/ 1079767 w 3791069"/>
              <a:gd name="connsiteY0" fmla="*/ 2615609 h 2951398"/>
              <a:gd name="connsiteX1" fmla="*/ 144101 w 3791069"/>
              <a:gd name="connsiteY1" fmla="*/ 2721934 h 2951398"/>
              <a:gd name="connsiteX2" fmla="*/ 3791069 w 3791069"/>
              <a:gd name="connsiteY2" fmla="*/ 0 h 2951398"/>
            </a:gdLst>
            <a:ahLst/>
            <a:cxnLst>
              <a:cxn ang="0">
                <a:pos x="connsiteX0" y="connsiteY0"/>
              </a:cxn>
              <a:cxn ang="0">
                <a:pos x="connsiteX1" y="connsiteY1"/>
              </a:cxn>
              <a:cxn ang="0">
                <a:pos x="connsiteX2" y="connsiteY2"/>
              </a:cxn>
            </a:cxnLst>
            <a:rect l="l" t="t" r="r" b="b"/>
            <a:pathLst>
              <a:path w="3791069" h="2951398">
                <a:moveTo>
                  <a:pt x="1079767" y="2615609"/>
                </a:moveTo>
                <a:cubicBezTo>
                  <a:pt x="385992" y="2886739"/>
                  <a:pt x="-307783" y="3157869"/>
                  <a:pt x="144101" y="2721934"/>
                </a:cubicBezTo>
                <a:cubicBezTo>
                  <a:pt x="595985" y="2285999"/>
                  <a:pt x="2193527" y="1142999"/>
                  <a:pt x="3791069" y="0"/>
                </a:cubicBezTo>
              </a:path>
            </a:pathLst>
          </a:custGeom>
          <a:noFill/>
          <a:ln w="38100">
            <a:solidFill>
              <a:srgbClr val="92D05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1" name="Freeform 30"/>
          <p:cNvSpPr/>
          <p:nvPr/>
        </p:nvSpPr>
        <p:spPr>
          <a:xfrm>
            <a:off x="6358122" y="1515846"/>
            <a:ext cx="531776" cy="3417661"/>
          </a:xfrm>
          <a:custGeom>
            <a:avLst/>
            <a:gdLst>
              <a:gd name="connsiteX0" fmla="*/ 489245 w 531776"/>
              <a:gd name="connsiteY0" fmla="*/ 833949 h 3417661"/>
              <a:gd name="connsiteX1" fmla="*/ 148 w 531776"/>
              <a:gd name="connsiteY1" fmla="*/ 153466 h 3417661"/>
              <a:gd name="connsiteX2" fmla="*/ 531776 w 531776"/>
              <a:gd name="connsiteY2" fmla="*/ 3417661 h 3417661"/>
            </a:gdLst>
            <a:ahLst/>
            <a:cxnLst>
              <a:cxn ang="0">
                <a:pos x="connsiteX0" y="connsiteY0"/>
              </a:cxn>
              <a:cxn ang="0">
                <a:pos x="connsiteX1" y="connsiteY1"/>
              </a:cxn>
              <a:cxn ang="0">
                <a:pos x="connsiteX2" y="connsiteY2"/>
              </a:cxn>
            </a:cxnLst>
            <a:rect l="l" t="t" r="r" b="b"/>
            <a:pathLst>
              <a:path w="531776" h="3417661">
                <a:moveTo>
                  <a:pt x="489245" y="833949"/>
                </a:moveTo>
                <a:cubicBezTo>
                  <a:pt x="241152" y="278398"/>
                  <a:pt x="-6941" y="-277153"/>
                  <a:pt x="148" y="153466"/>
                </a:cubicBezTo>
                <a:cubicBezTo>
                  <a:pt x="7236" y="584085"/>
                  <a:pt x="531776" y="3417661"/>
                  <a:pt x="531776" y="3417661"/>
                </a:cubicBezTo>
              </a:path>
            </a:pathLst>
          </a:custGeom>
          <a:noFill/>
          <a:ln w="38100">
            <a:solidFill>
              <a:srgbClr val="92D05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3" name="Freeform 32"/>
          <p:cNvSpPr/>
          <p:nvPr/>
        </p:nvSpPr>
        <p:spPr>
          <a:xfrm>
            <a:off x="5124893" y="2846947"/>
            <a:ext cx="2615609" cy="502309"/>
          </a:xfrm>
          <a:custGeom>
            <a:avLst/>
            <a:gdLst>
              <a:gd name="connsiteX0" fmla="*/ 2615609 w 2615609"/>
              <a:gd name="connsiteY0" fmla="*/ 342820 h 502309"/>
              <a:gd name="connsiteX1" fmla="*/ 1403498 w 2615609"/>
              <a:gd name="connsiteY1" fmla="*/ 2579 h 502309"/>
              <a:gd name="connsiteX2" fmla="*/ 0 w 2615609"/>
              <a:gd name="connsiteY2" fmla="*/ 502309 h 502309"/>
            </a:gdLst>
            <a:ahLst/>
            <a:cxnLst>
              <a:cxn ang="0">
                <a:pos x="connsiteX0" y="connsiteY0"/>
              </a:cxn>
              <a:cxn ang="0">
                <a:pos x="connsiteX1" y="connsiteY1"/>
              </a:cxn>
              <a:cxn ang="0">
                <a:pos x="connsiteX2" y="connsiteY2"/>
              </a:cxn>
            </a:cxnLst>
            <a:rect l="l" t="t" r="r" b="b"/>
            <a:pathLst>
              <a:path w="2615609" h="502309">
                <a:moveTo>
                  <a:pt x="2615609" y="342820"/>
                </a:moveTo>
                <a:cubicBezTo>
                  <a:pt x="2227521" y="159409"/>
                  <a:pt x="1839433" y="-24002"/>
                  <a:pt x="1403498" y="2579"/>
                </a:cubicBezTo>
                <a:cubicBezTo>
                  <a:pt x="967563" y="29160"/>
                  <a:pt x="483781" y="265734"/>
                  <a:pt x="0" y="502309"/>
                </a:cubicBezTo>
              </a:path>
            </a:pathLst>
          </a:custGeom>
          <a:noFill/>
          <a:ln w="38100">
            <a:solidFill>
              <a:srgbClr val="92D05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47799089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PS LDS access : Distance to Edge</a:t>
            </a:r>
            <a:endParaRPr lang="fr-CA" dirty="0"/>
          </a:p>
        </p:txBody>
      </p:sp>
      <p:pic>
        <p:nvPicPr>
          <p:cNvPr id="1026" name="Picture 2" descr="http://www.humus.name/3D/GPAA_illustra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932961"/>
            <a:ext cx="3387021" cy="1693511"/>
          </a:xfrm>
          <a:prstGeom prst="rect">
            <a:avLst/>
          </a:prstGeom>
          <a:noFill/>
          <a:extLst>
            <a:ext uri="{909E8E84-426E-40DD-AFC4-6F175D3DCCD1}">
              <a14:hiddenFill xmlns:a14="http://schemas.microsoft.com/office/drawing/2010/main">
                <a:solidFill>
                  <a:srgbClr val="FFFFFF"/>
                </a:solidFill>
              </a14:hiddenFill>
            </a:ext>
          </a:extLst>
        </p:spPr>
      </p:pic>
      <p:sp>
        <p:nvSpPr>
          <p:cNvPr id="9" name="Isosceles Triangle 8"/>
          <p:cNvSpPr/>
          <p:nvPr/>
        </p:nvSpPr>
        <p:spPr>
          <a:xfrm rot="5612328">
            <a:off x="6189225" y="447805"/>
            <a:ext cx="2386333" cy="3815630"/>
          </a:xfrm>
          <a:prstGeom prst="triangle">
            <a:avLst/>
          </a:prstGeom>
          <a:solidFill>
            <a:srgbClr val="4F81BD">
              <a:alpha val="50196"/>
            </a:srgb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cxnSp>
        <p:nvCxnSpPr>
          <p:cNvPr id="10" name="Straight Arrow Connector 9"/>
          <p:cNvCxnSpPr/>
          <p:nvPr/>
        </p:nvCxnSpPr>
        <p:spPr>
          <a:xfrm>
            <a:off x="6608751" y="2058871"/>
            <a:ext cx="430568" cy="965691"/>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5472026" y="1892077"/>
            <a:ext cx="1048386" cy="91368"/>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13" idx="3"/>
          </p:cNvCxnSpPr>
          <p:nvPr/>
        </p:nvCxnSpPr>
        <p:spPr>
          <a:xfrm flipV="1">
            <a:off x="6596634" y="1492967"/>
            <a:ext cx="186550" cy="609469"/>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rot="3081942" flipH="1">
            <a:off x="6496548" y="1879565"/>
            <a:ext cx="224406" cy="22323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Content Placeholder 2"/>
          <p:cNvSpPr>
            <a:spLocks noGrp="1"/>
          </p:cNvSpPr>
          <p:nvPr>
            <p:ph idx="1"/>
          </p:nvPr>
        </p:nvSpPr>
        <p:spPr>
          <a:xfrm>
            <a:off x="457200" y="1200150"/>
            <a:ext cx="5050904" cy="3675856"/>
          </a:xfrm>
        </p:spPr>
        <p:txBody>
          <a:bodyPr>
            <a:normAutofit/>
          </a:bodyPr>
          <a:lstStyle/>
          <a:p>
            <a:r>
              <a:rPr lang="pl-PL" dirty="0" smtClean="0"/>
              <a:t>Example : Distance To Edge AA</a:t>
            </a:r>
          </a:p>
          <a:p>
            <a:pPr lvl="1"/>
            <a:r>
              <a:rPr lang="pl-PL" dirty="0" smtClean="0"/>
              <a:t>Output distance to </a:t>
            </a:r>
            <a:r>
              <a:rPr lang="en-US" dirty="0" smtClean="0"/>
              <a:t>closest </a:t>
            </a:r>
            <a:r>
              <a:rPr lang="pl-PL" dirty="0" smtClean="0"/>
              <a:t>edge</a:t>
            </a:r>
            <a:endParaRPr lang="en-US" dirty="0" smtClean="0"/>
          </a:p>
          <a:p>
            <a:pPr lvl="1"/>
            <a:r>
              <a:rPr lang="en-US" dirty="0" smtClean="0"/>
              <a:t>Directly </a:t>
            </a:r>
            <a:r>
              <a:rPr lang="pl-PL" dirty="0" smtClean="0"/>
              <a:t>from PS bypassing GS</a:t>
            </a:r>
          </a:p>
          <a:p>
            <a:pPr lvl="1"/>
            <a:r>
              <a:rPr lang="pl-PL" dirty="0" smtClean="0"/>
              <a:t>Used in multiple analytical AA methods</a:t>
            </a:r>
          </a:p>
          <a:p>
            <a:pPr lvl="2"/>
            <a:r>
              <a:rPr lang="pl-PL" dirty="0" smtClean="0"/>
              <a:t>GBAA</a:t>
            </a:r>
          </a:p>
          <a:p>
            <a:pPr lvl="2"/>
            <a:r>
              <a:rPr lang="pl-PL" dirty="0" smtClean="0"/>
              <a:t>DEAA</a:t>
            </a:r>
          </a:p>
        </p:txBody>
      </p:sp>
      <p:sp>
        <p:nvSpPr>
          <p:cNvPr id="14" name="TextBox 13"/>
          <p:cNvSpPr txBox="1"/>
          <p:nvPr/>
        </p:nvSpPr>
        <p:spPr>
          <a:xfrm rot="20162333">
            <a:off x="6292332" y="2305342"/>
            <a:ext cx="502061" cy="461665"/>
          </a:xfrm>
          <a:prstGeom prst="rect">
            <a:avLst/>
          </a:prstGeom>
          <a:noFill/>
        </p:spPr>
        <p:txBody>
          <a:bodyPr wrap="none" rtlCol="0">
            <a:spAutoFit/>
          </a:bodyPr>
          <a:lstStyle/>
          <a:p>
            <a:r>
              <a:rPr lang="en-US" sz="2400" dirty="0" smtClean="0">
                <a:solidFill>
                  <a:schemeClr val="bg1"/>
                </a:solidFill>
                <a:effectLst>
                  <a:outerShdw blurRad="38100" dist="38100" dir="2700000" algn="tl">
                    <a:srgbClr val="000000">
                      <a:alpha val="43137"/>
                    </a:srgbClr>
                  </a:outerShdw>
                </a:effectLst>
              </a:rPr>
              <a:t>d0</a:t>
            </a:r>
            <a:endParaRPr lang="pl-PL" sz="2400" dirty="0" smtClean="0">
              <a:solidFill>
                <a:schemeClr val="bg1"/>
              </a:solidFill>
              <a:effectLst>
                <a:outerShdw blurRad="38100" dist="38100" dir="2700000" algn="tl">
                  <a:srgbClr val="000000">
                    <a:alpha val="43137"/>
                  </a:srgbClr>
                </a:outerShdw>
              </a:effectLst>
            </a:endParaRPr>
          </a:p>
        </p:txBody>
      </p:sp>
      <p:sp>
        <p:nvSpPr>
          <p:cNvPr id="15" name="TextBox 14"/>
          <p:cNvSpPr txBox="1"/>
          <p:nvPr/>
        </p:nvSpPr>
        <p:spPr>
          <a:xfrm rot="341000">
            <a:off x="5832978" y="1482063"/>
            <a:ext cx="502061" cy="461665"/>
          </a:xfrm>
          <a:prstGeom prst="rect">
            <a:avLst/>
          </a:prstGeom>
          <a:noFill/>
        </p:spPr>
        <p:txBody>
          <a:bodyPr wrap="none" rtlCol="0">
            <a:spAutoFit/>
          </a:bodyPr>
          <a:lstStyle/>
          <a:p>
            <a:r>
              <a:rPr lang="en-US" sz="2400" dirty="0" smtClean="0">
                <a:solidFill>
                  <a:schemeClr val="bg1"/>
                </a:solidFill>
                <a:effectLst>
                  <a:outerShdw blurRad="38100" dist="38100" dir="2700000" algn="tl">
                    <a:srgbClr val="000000">
                      <a:alpha val="43137"/>
                    </a:srgbClr>
                  </a:outerShdw>
                </a:effectLst>
              </a:rPr>
              <a:t>d1</a:t>
            </a:r>
            <a:endParaRPr lang="pl-PL" sz="2400" dirty="0" smtClean="0">
              <a:solidFill>
                <a:schemeClr val="bg1"/>
              </a:solidFill>
              <a:effectLst>
                <a:outerShdw blurRad="38100" dist="38100" dir="2700000" algn="tl">
                  <a:srgbClr val="000000">
                    <a:alpha val="43137"/>
                  </a:srgbClr>
                </a:outerShdw>
              </a:effectLst>
            </a:endParaRPr>
          </a:p>
        </p:txBody>
      </p:sp>
      <p:sp>
        <p:nvSpPr>
          <p:cNvPr id="17" name="TextBox 16"/>
          <p:cNvSpPr txBox="1"/>
          <p:nvPr/>
        </p:nvSpPr>
        <p:spPr>
          <a:xfrm rot="920424">
            <a:off x="6689398" y="1595606"/>
            <a:ext cx="502061" cy="461665"/>
          </a:xfrm>
          <a:prstGeom prst="rect">
            <a:avLst/>
          </a:prstGeom>
          <a:noFill/>
        </p:spPr>
        <p:txBody>
          <a:bodyPr wrap="none" rtlCol="0">
            <a:spAutoFit/>
          </a:bodyPr>
          <a:lstStyle/>
          <a:p>
            <a:r>
              <a:rPr lang="en-US" sz="2400" dirty="0" smtClean="0">
                <a:solidFill>
                  <a:schemeClr val="bg1"/>
                </a:solidFill>
                <a:effectLst>
                  <a:outerShdw blurRad="38100" dist="38100" dir="2700000" algn="tl">
                    <a:srgbClr val="000000">
                      <a:alpha val="43137"/>
                    </a:srgbClr>
                  </a:outerShdw>
                </a:effectLst>
              </a:rPr>
              <a:t>d2</a:t>
            </a:r>
            <a:endParaRPr lang="pl-PL" sz="2400" dirty="0" smtClean="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848913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GCN Architecture</a:t>
            </a:r>
            <a:endParaRPr lang="fr-CA" dirty="0"/>
          </a:p>
        </p:txBody>
      </p:sp>
      <p:sp>
        <p:nvSpPr>
          <p:cNvPr id="3" name="Content Placeholder 2"/>
          <p:cNvSpPr>
            <a:spLocks noGrp="1"/>
          </p:cNvSpPr>
          <p:nvPr>
            <p:ph idx="1"/>
          </p:nvPr>
        </p:nvSpPr>
        <p:spPr/>
        <p:txBody>
          <a:bodyPr/>
          <a:lstStyle/>
          <a:p>
            <a:r>
              <a:rPr lang="pl-PL" dirty="0" smtClean="0"/>
              <a:t>Open documentation by AMD</a:t>
            </a:r>
          </a:p>
          <a:p>
            <a:pPr lvl="1"/>
            <a:r>
              <a:rPr lang="pl-PL" dirty="0" smtClean="0"/>
              <a:t>ISA</a:t>
            </a:r>
          </a:p>
          <a:p>
            <a:pPr lvl="1"/>
            <a:endParaRPr lang="pl-PL" dirty="0" smtClean="0"/>
          </a:p>
          <a:p>
            <a:r>
              <a:rPr lang="pl-PL" dirty="0" smtClean="0"/>
              <a:t>Well covered basics</a:t>
            </a:r>
          </a:p>
          <a:p>
            <a:pPr lvl="1"/>
            <a:r>
              <a:rPr lang="pl-PL" dirty="0" smtClean="0"/>
              <a:t>„Low-level Shader Optimization for Next-Gen and DX11” – Emil Persson</a:t>
            </a:r>
          </a:p>
          <a:p>
            <a:pPr lvl="1"/>
            <a:r>
              <a:rPr lang="pl-PL" dirty="0" smtClean="0"/>
              <a:t>„</a:t>
            </a:r>
            <a:r>
              <a:rPr lang="en-US" dirty="0" smtClean="0"/>
              <a:t>The </a:t>
            </a:r>
            <a:r>
              <a:rPr lang="en-US" dirty="0"/>
              <a:t>AMD GCN Architecture: A Crash Course" - Layla </a:t>
            </a:r>
            <a:r>
              <a:rPr lang="en-US" dirty="0" err="1" smtClean="0"/>
              <a:t>Mah</a:t>
            </a:r>
            <a:endParaRPr lang="pl-PL" dirty="0" smtClean="0"/>
          </a:p>
          <a:p>
            <a:pPr lvl="1"/>
            <a:endParaRPr lang="pl-PL" dirty="0"/>
          </a:p>
          <a:p>
            <a:r>
              <a:rPr lang="pl-PL" dirty="0" smtClean="0"/>
              <a:t>Basics</a:t>
            </a:r>
          </a:p>
          <a:p>
            <a:pPr lvl="1"/>
            <a:r>
              <a:rPr lang="pl-PL" dirty="0" smtClean="0"/>
              <a:t>Keep it Wide : Occupancy : Low Resource (VGPR) usage</a:t>
            </a:r>
            <a:endParaRPr lang="pl-PL" dirty="0"/>
          </a:p>
          <a:p>
            <a:pPr lvl="1"/>
            <a:r>
              <a:rPr lang="pl-PL" b="1" dirty="0" smtClean="0">
                <a:solidFill>
                  <a:srgbClr val="FF0000"/>
                </a:solidFill>
              </a:rPr>
              <a:t>Lots of ‚smart’ ALU – trade for bandwidth</a:t>
            </a:r>
          </a:p>
          <a:p>
            <a:pPr lvl="1"/>
            <a:r>
              <a:rPr lang="pl-PL" dirty="0" smtClean="0"/>
              <a:t>GCN super good at hiding latency – but needs help</a:t>
            </a:r>
          </a:p>
        </p:txBody>
      </p:sp>
    </p:spTree>
    <p:extLst>
      <p:ext uri="{BB962C8B-B14F-4D97-AF65-F5344CB8AC3E}">
        <p14:creationId xmlns:p14="http://schemas.microsoft.com/office/powerpoint/2010/main" val="69384570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PS LDS access : Distance to Edge</a:t>
            </a:r>
            <a:endParaRPr lang="fr-CA" dirty="0"/>
          </a:p>
        </p:txBody>
      </p:sp>
      <p:pic>
        <p:nvPicPr>
          <p:cNvPr id="1026" name="Picture 2" descr="http://www.humus.name/3D/GPAA_illustra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932961"/>
            <a:ext cx="3387021" cy="1693511"/>
          </a:xfrm>
          <a:prstGeom prst="rect">
            <a:avLst/>
          </a:prstGeom>
          <a:noFill/>
          <a:extLst>
            <a:ext uri="{909E8E84-426E-40DD-AFC4-6F175D3DCCD1}">
              <a14:hiddenFill xmlns:a14="http://schemas.microsoft.com/office/drawing/2010/main">
                <a:solidFill>
                  <a:srgbClr val="FFFFFF"/>
                </a:solidFill>
              </a14:hiddenFill>
            </a:ext>
          </a:extLst>
        </p:spPr>
      </p:pic>
      <p:sp>
        <p:nvSpPr>
          <p:cNvPr id="9" name="Isosceles Triangle 8"/>
          <p:cNvSpPr/>
          <p:nvPr/>
        </p:nvSpPr>
        <p:spPr>
          <a:xfrm rot="5612328">
            <a:off x="6189225" y="2294495"/>
            <a:ext cx="2386333" cy="3815630"/>
          </a:xfrm>
          <a:prstGeom prst="triangle">
            <a:avLst/>
          </a:prstGeom>
          <a:solidFill>
            <a:srgbClr val="4F81BD">
              <a:alpha val="50196"/>
            </a:srgb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cxnSp>
        <p:nvCxnSpPr>
          <p:cNvPr id="10" name="Straight Arrow Connector 9"/>
          <p:cNvCxnSpPr/>
          <p:nvPr/>
        </p:nvCxnSpPr>
        <p:spPr>
          <a:xfrm>
            <a:off x="6608751" y="3905561"/>
            <a:ext cx="430568" cy="965691"/>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5472026" y="3738767"/>
            <a:ext cx="1048386" cy="91368"/>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13" idx="3"/>
          </p:cNvCxnSpPr>
          <p:nvPr/>
        </p:nvCxnSpPr>
        <p:spPr>
          <a:xfrm flipV="1">
            <a:off x="6596634" y="3339657"/>
            <a:ext cx="186550" cy="609469"/>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rot="3081942" flipH="1">
            <a:off x="6496548" y="3726255"/>
            <a:ext cx="224406" cy="22323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Content Placeholder 2"/>
          <p:cNvSpPr>
            <a:spLocks noGrp="1"/>
          </p:cNvSpPr>
          <p:nvPr>
            <p:ph idx="1"/>
          </p:nvPr>
        </p:nvSpPr>
        <p:spPr>
          <a:xfrm>
            <a:off x="457200" y="1200150"/>
            <a:ext cx="5050904" cy="3675856"/>
          </a:xfrm>
        </p:spPr>
        <p:txBody>
          <a:bodyPr>
            <a:normAutofit/>
          </a:bodyPr>
          <a:lstStyle/>
          <a:p>
            <a:r>
              <a:rPr lang="pl-PL" dirty="0" smtClean="0"/>
              <a:t>Example : Distance To Edge AA</a:t>
            </a:r>
          </a:p>
          <a:p>
            <a:pPr lvl="1"/>
            <a:r>
              <a:rPr lang="pl-PL" dirty="0" smtClean="0"/>
              <a:t>Output distance to </a:t>
            </a:r>
            <a:r>
              <a:rPr lang="en-US" dirty="0" smtClean="0"/>
              <a:t>closest </a:t>
            </a:r>
            <a:r>
              <a:rPr lang="pl-PL" dirty="0" smtClean="0"/>
              <a:t>edge</a:t>
            </a:r>
            <a:endParaRPr lang="en-US" dirty="0" smtClean="0"/>
          </a:p>
          <a:p>
            <a:pPr lvl="1"/>
            <a:r>
              <a:rPr lang="en-US" dirty="0" smtClean="0"/>
              <a:t>Directly </a:t>
            </a:r>
            <a:r>
              <a:rPr lang="pl-PL" dirty="0" smtClean="0"/>
              <a:t>from PS bypassing GS</a:t>
            </a:r>
          </a:p>
          <a:p>
            <a:pPr lvl="1"/>
            <a:r>
              <a:rPr lang="pl-PL" dirty="0" smtClean="0"/>
              <a:t>Used in multiple analytical AA methods</a:t>
            </a:r>
          </a:p>
          <a:p>
            <a:pPr lvl="2"/>
            <a:r>
              <a:rPr lang="pl-PL" dirty="0" smtClean="0"/>
              <a:t>GBAA</a:t>
            </a:r>
          </a:p>
          <a:p>
            <a:pPr lvl="2"/>
            <a:r>
              <a:rPr lang="pl-PL" dirty="0" smtClean="0"/>
              <a:t>DEAA</a:t>
            </a:r>
            <a:endParaRPr lang="en-US" dirty="0" smtClean="0"/>
          </a:p>
        </p:txBody>
      </p:sp>
      <p:sp>
        <p:nvSpPr>
          <p:cNvPr id="14" name="TextBox 13"/>
          <p:cNvSpPr txBox="1"/>
          <p:nvPr/>
        </p:nvSpPr>
        <p:spPr>
          <a:xfrm rot="20162333">
            <a:off x="6292332" y="4152032"/>
            <a:ext cx="502061" cy="461665"/>
          </a:xfrm>
          <a:prstGeom prst="rect">
            <a:avLst/>
          </a:prstGeom>
          <a:noFill/>
        </p:spPr>
        <p:txBody>
          <a:bodyPr wrap="none" rtlCol="0">
            <a:spAutoFit/>
          </a:bodyPr>
          <a:lstStyle/>
          <a:p>
            <a:r>
              <a:rPr lang="en-US" sz="2400" dirty="0" smtClean="0">
                <a:solidFill>
                  <a:schemeClr val="bg1"/>
                </a:solidFill>
                <a:effectLst>
                  <a:outerShdw blurRad="38100" dist="38100" dir="2700000" algn="tl">
                    <a:srgbClr val="000000">
                      <a:alpha val="43137"/>
                    </a:srgbClr>
                  </a:outerShdw>
                </a:effectLst>
              </a:rPr>
              <a:t>d0</a:t>
            </a:r>
            <a:endParaRPr lang="pl-PL" sz="2400" dirty="0" smtClean="0">
              <a:solidFill>
                <a:schemeClr val="bg1"/>
              </a:solidFill>
              <a:effectLst>
                <a:outerShdw blurRad="38100" dist="38100" dir="2700000" algn="tl">
                  <a:srgbClr val="000000">
                    <a:alpha val="43137"/>
                  </a:srgbClr>
                </a:outerShdw>
              </a:effectLst>
            </a:endParaRPr>
          </a:p>
        </p:txBody>
      </p:sp>
      <p:sp>
        <p:nvSpPr>
          <p:cNvPr id="15" name="TextBox 14"/>
          <p:cNvSpPr txBox="1"/>
          <p:nvPr/>
        </p:nvSpPr>
        <p:spPr>
          <a:xfrm rot="341000">
            <a:off x="5832978" y="3328753"/>
            <a:ext cx="502061" cy="461665"/>
          </a:xfrm>
          <a:prstGeom prst="rect">
            <a:avLst/>
          </a:prstGeom>
          <a:noFill/>
        </p:spPr>
        <p:txBody>
          <a:bodyPr wrap="none" rtlCol="0">
            <a:spAutoFit/>
          </a:bodyPr>
          <a:lstStyle/>
          <a:p>
            <a:r>
              <a:rPr lang="en-US" sz="2400" dirty="0" smtClean="0">
                <a:solidFill>
                  <a:schemeClr val="bg1"/>
                </a:solidFill>
                <a:effectLst>
                  <a:outerShdw blurRad="38100" dist="38100" dir="2700000" algn="tl">
                    <a:srgbClr val="000000">
                      <a:alpha val="43137"/>
                    </a:srgbClr>
                  </a:outerShdw>
                </a:effectLst>
              </a:rPr>
              <a:t>d1</a:t>
            </a:r>
            <a:endParaRPr lang="pl-PL" sz="2400" dirty="0" smtClean="0">
              <a:solidFill>
                <a:schemeClr val="bg1"/>
              </a:solidFill>
              <a:effectLst>
                <a:outerShdw blurRad="38100" dist="38100" dir="2700000" algn="tl">
                  <a:srgbClr val="000000">
                    <a:alpha val="43137"/>
                  </a:srgbClr>
                </a:outerShdw>
              </a:effectLst>
            </a:endParaRPr>
          </a:p>
        </p:txBody>
      </p:sp>
      <p:sp>
        <p:nvSpPr>
          <p:cNvPr id="17" name="TextBox 16"/>
          <p:cNvSpPr txBox="1"/>
          <p:nvPr/>
        </p:nvSpPr>
        <p:spPr>
          <a:xfrm rot="920424">
            <a:off x="6689398" y="3442296"/>
            <a:ext cx="502061" cy="461665"/>
          </a:xfrm>
          <a:prstGeom prst="rect">
            <a:avLst/>
          </a:prstGeom>
          <a:noFill/>
        </p:spPr>
        <p:txBody>
          <a:bodyPr wrap="none" rtlCol="0">
            <a:spAutoFit/>
          </a:bodyPr>
          <a:lstStyle/>
          <a:p>
            <a:r>
              <a:rPr lang="en-US" sz="2400" dirty="0" smtClean="0">
                <a:solidFill>
                  <a:schemeClr val="bg1"/>
                </a:solidFill>
                <a:effectLst>
                  <a:outerShdw blurRad="38100" dist="38100" dir="2700000" algn="tl">
                    <a:srgbClr val="000000">
                      <a:alpha val="43137"/>
                    </a:srgbClr>
                  </a:outerShdw>
                </a:effectLst>
              </a:rPr>
              <a:t>d2</a:t>
            </a:r>
            <a:endParaRPr lang="pl-PL" sz="2400" dirty="0" smtClean="0">
              <a:solidFill>
                <a:schemeClr val="bg1"/>
              </a:solidFill>
              <a:effectLst>
                <a:outerShdw blurRad="38100" dist="38100" dir="2700000" algn="tl">
                  <a:srgbClr val="000000">
                    <a:alpha val="43137"/>
                  </a:srgbClr>
                </a:outerShdw>
              </a:effectLst>
            </a:endParaRPr>
          </a:p>
        </p:txBody>
      </p:sp>
      <p:sp>
        <p:nvSpPr>
          <p:cNvPr id="18" name="TextBox 17"/>
          <p:cNvSpPr txBox="1"/>
          <p:nvPr/>
        </p:nvSpPr>
        <p:spPr>
          <a:xfrm>
            <a:off x="6689909" y="1286639"/>
            <a:ext cx="2024821" cy="27699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CA" sz="1200" dirty="0" smtClean="0">
                <a:latin typeface="Courier New" panose="02070309020205020404" pitchFamily="49" charset="0"/>
                <a:cs typeface="Courier New" panose="02070309020205020404" pitchFamily="49" charset="0"/>
              </a:rPr>
              <a:t>D = min3(d0, d1, d2)</a:t>
            </a:r>
            <a:endParaRPr lang="en-CA" sz="12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60979108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PS LDS access : Distance to Edge</a:t>
            </a:r>
            <a:endParaRPr lang="fr-CA" dirty="0"/>
          </a:p>
        </p:txBody>
      </p:sp>
      <p:sp>
        <p:nvSpPr>
          <p:cNvPr id="3" name="Content Placeholder 2"/>
          <p:cNvSpPr>
            <a:spLocks noGrp="1"/>
          </p:cNvSpPr>
          <p:nvPr>
            <p:ph idx="1"/>
          </p:nvPr>
        </p:nvSpPr>
        <p:spPr>
          <a:xfrm>
            <a:off x="457200" y="1200150"/>
            <a:ext cx="8229600" cy="3675856"/>
          </a:xfrm>
        </p:spPr>
        <p:txBody>
          <a:bodyPr>
            <a:normAutofit/>
          </a:bodyPr>
          <a:lstStyle/>
          <a:p>
            <a:pPr lvl="1"/>
            <a:r>
              <a:rPr lang="pl-PL" sz="1800" dirty="0" smtClean="0"/>
              <a:t>Previously impractical due to expensive GS on every mesh</a:t>
            </a:r>
          </a:p>
          <a:p>
            <a:pPr lvl="1"/>
            <a:r>
              <a:rPr lang="pl-PL" sz="1800" dirty="0" smtClean="0"/>
              <a:t>Now totally viable option</a:t>
            </a:r>
          </a:p>
          <a:p>
            <a:pPr lvl="2"/>
            <a:r>
              <a:rPr lang="pl-PL" sz="1600" dirty="0" smtClean="0"/>
              <a:t>Excellent performance </a:t>
            </a:r>
            <a:endParaRPr lang="pl-PL" sz="1600" dirty="0"/>
          </a:p>
          <a:p>
            <a:pPr lvl="1"/>
            <a:r>
              <a:rPr lang="pl-PL" sz="1800" dirty="0" smtClean="0"/>
              <a:t>Check HUMUS GBAA </a:t>
            </a:r>
          </a:p>
          <a:p>
            <a:pPr lvl="2"/>
            <a:r>
              <a:rPr lang="pl-PL" sz="1600" dirty="0" smtClean="0"/>
              <a:t>Just move Geometry Shader part to Pixel Shader </a:t>
            </a:r>
            <a:endParaRPr lang="pl-PL" sz="1600" dirty="0"/>
          </a:p>
          <a:p>
            <a:pPr lvl="1"/>
            <a:endParaRPr lang="pl-PL" sz="1800" dirty="0" smtClean="0"/>
          </a:p>
        </p:txBody>
      </p:sp>
      <p:pic>
        <p:nvPicPr>
          <p:cNvPr id="3074" name="Picture 2" descr="http://www.humus.name/3D/GPAA_compar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3147814"/>
            <a:ext cx="4953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473461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Transcendental Functions</a:t>
            </a:r>
            <a:endParaRPr lang="fr-CA" dirty="0"/>
          </a:p>
        </p:txBody>
      </p:sp>
      <p:sp>
        <p:nvSpPr>
          <p:cNvPr id="3" name="Content Placeholder 2"/>
          <p:cNvSpPr>
            <a:spLocks noGrp="1"/>
          </p:cNvSpPr>
          <p:nvPr>
            <p:ph idx="1"/>
          </p:nvPr>
        </p:nvSpPr>
        <p:spPr>
          <a:xfrm>
            <a:off x="457200" y="1200150"/>
            <a:ext cx="8229600" cy="3675856"/>
          </a:xfrm>
        </p:spPr>
        <p:txBody>
          <a:bodyPr>
            <a:normAutofit/>
          </a:bodyPr>
          <a:lstStyle/>
          <a:p>
            <a:r>
              <a:rPr lang="en-US" dirty="0" smtClean="0"/>
              <a:t>rcp</a:t>
            </a:r>
            <a:r>
              <a:rPr lang="en-US" dirty="0" smtClean="0"/>
              <a:t>(x), </a:t>
            </a:r>
            <a:r>
              <a:rPr lang="en-US" dirty="0" smtClean="0"/>
              <a:t>sqrt</a:t>
            </a:r>
            <a:r>
              <a:rPr lang="en-US" dirty="0" smtClean="0"/>
              <a:t>(x), </a:t>
            </a:r>
            <a:r>
              <a:rPr lang="en-US" dirty="0" smtClean="0"/>
              <a:t>rsqrt</a:t>
            </a:r>
            <a:r>
              <a:rPr lang="en-US" dirty="0" smtClean="0"/>
              <a:t>(x)</a:t>
            </a:r>
          </a:p>
          <a:p>
            <a:pPr lvl="1"/>
            <a:r>
              <a:rPr lang="en-US" dirty="0" smtClean="0"/>
              <a:t>Most common transcendental functions in rendering</a:t>
            </a:r>
          </a:p>
          <a:p>
            <a:pPr lvl="1"/>
            <a:r>
              <a:rPr lang="en-US" dirty="0" smtClean="0"/>
              <a:t>@Quarter Rate – 16 cycles each</a:t>
            </a:r>
          </a:p>
          <a:p>
            <a:pPr lvl="1"/>
            <a:r>
              <a:rPr lang="en-US" dirty="0" smtClean="0"/>
              <a:t>Common in loops</a:t>
            </a:r>
          </a:p>
          <a:p>
            <a:pPr lvl="2"/>
            <a:r>
              <a:rPr lang="en-US" dirty="0" smtClean="0"/>
              <a:t>Light iterators</a:t>
            </a:r>
          </a:p>
          <a:p>
            <a:pPr lvl="2"/>
            <a:r>
              <a:rPr lang="en-US" dirty="0" smtClean="0"/>
              <a:t>SSAO</a:t>
            </a:r>
          </a:p>
          <a:p>
            <a:pPr lvl="2"/>
            <a:r>
              <a:rPr lang="en-US" dirty="0" smtClean="0"/>
              <a:t>Multisampling</a:t>
            </a:r>
          </a:p>
          <a:p>
            <a:pPr lvl="2"/>
            <a:r>
              <a:rPr lang="en-US" dirty="0" smtClean="0"/>
              <a:t>Raymarching</a:t>
            </a:r>
            <a:endParaRPr lang="pl-PL" dirty="0"/>
          </a:p>
          <a:p>
            <a:pPr lvl="1"/>
            <a:r>
              <a:rPr lang="en-US" dirty="0" smtClean="0"/>
              <a:t>Used by macro</a:t>
            </a:r>
          </a:p>
          <a:p>
            <a:pPr lvl="2"/>
            <a:r>
              <a:rPr lang="en-US" dirty="0" smtClean="0"/>
              <a:t>Length(x)</a:t>
            </a:r>
          </a:p>
          <a:p>
            <a:pPr lvl="2"/>
            <a:r>
              <a:rPr lang="en-US" dirty="0" smtClean="0"/>
              <a:t>Normalize(x)</a:t>
            </a:r>
            <a:endParaRPr lang="pl-PL" dirty="0" smtClean="0"/>
          </a:p>
        </p:txBody>
      </p:sp>
    </p:spTree>
    <p:extLst>
      <p:ext uri="{BB962C8B-B14F-4D97-AF65-F5344CB8AC3E}">
        <p14:creationId xmlns:p14="http://schemas.microsoft.com/office/powerpoint/2010/main" val="18764612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Transcendental Functions : Example</a:t>
            </a:r>
            <a:endParaRPr lang="fr-CA" dirty="0"/>
          </a:p>
        </p:txBody>
      </p:sp>
      <p:sp>
        <p:nvSpPr>
          <p:cNvPr id="5" name="TextBox 4"/>
          <p:cNvSpPr txBox="1"/>
          <p:nvPr/>
        </p:nvSpPr>
        <p:spPr>
          <a:xfrm>
            <a:off x="86916" y="695375"/>
            <a:ext cx="8970168"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CA" sz="1200" dirty="0">
                <a:latin typeface="Courier New" panose="02070309020205020404" pitchFamily="49" charset="0"/>
                <a:cs typeface="Courier New" panose="02070309020205020404" pitchFamily="49" charset="0"/>
              </a:rPr>
              <a:t>// SLOW code – </a:t>
            </a:r>
            <a:r>
              <a:rPr lang="en-CA" sz="1200" dirty="0" smtClean="0">
                <a:latin typeface="Courier New" panose="02070309020205020404" pitchFamily="49" charset="0"/>
                <a:cs typeface="Courier New" panose="02070309020205020404" pitchFamily="49" charset="0"/>
              </a:rPr>
              <a:t>some compilers are not aggressive enough to optimize macros</a:t>
            </a:r>
            <a:endParaRPr lang="en-CA" sz="1200" dirty="0">
              <a:latin typeface="Courier New" panose="02070309020205020404" pitchFamily="49" charset="0"/>
              <a:cs typeface="Courier New" panose="02070309020205020404" pitchFamily="49" charset="0"/>
            </a:endParaRPr>
          </a:p>
          <a:p>
            <a:r>
              <a:rPr lang="en-CA" sz="1200" dirty="0">
                <a:latin typeface="Courier New" panose="02070309020205020404" pitchFamily="49" charset="0"/>
                <a:cs typeface="Courier New" panose="02070309020205020404" pitchFamily="49" charset="0"/>
              </a:rPr>
              <a:t>float3 vector;</a:t>
            </a:r>
          </a:p>
          <a:p>
            <a:r>
              <a:rPr lang="en-CA" sz="1200" dirty="0">
                <a:latin typeface="Courier New" panose="02070309020205020404" pitchFamily="49" charset="0"/>
                <a:cs typeface="Courier New" panose="02070309020205020404" pitchFamily="49" charset="0"/>
              </a:rPr>
              <a:t>float  </a:t>
            </a:r>
            <a:r>
              <a:rPr lang="en-CA" sz="1200" dirty="0">
                <a:latin typeface="Courier New" panose="02070309020205020404" pitchFamily="49" charset="0"/>
                <a:cs typeface="Courier New" panose="02070309020205020404" pitchFamily="49" charset="0"/>
              </a:rPr>
              <a:t>vectorLength</a:t>
            </a:r>
            <a:r>
              <a:rPr lang="en-CA" sz="1200" dirty="0">
                <a:latin typeface="Courier New" panose="02070309020205020404" pitchFamily="49" charset="0"/>
                <a:cs typeface="Courier New" panose="02070309020205020404" pitchFamily="49" charset="0"/>
              </a:rPr>
              <a:t> = length(vector);    // </a:t>
            </a:r>
            <a:r>
              <a:rPr lang="en-CA" sz="1200" dirty="0" smtClean="0">
                <a:latin typeface="Courier New" panose="02070309020205020404" pitchFamily="49" charset="0"/>
                <a:cs typeface="Courier New" panose="02070309020205020404" pitchFamily="49" charset="0"/>
              </a:rPr>
              <a:t>compiler best </a:t>
            </a:r>
            <a:r>
              <a:rPr lang="en-CA" sz="1200" dirty="0">
                <a:latin typeface="Courier New" panose="02070309020205020404" pitchFamily="49" charset="0"/>
                <a:cs typeface="Courier New" panose="02070309020205020404" pitchFamily="49" charset="0"/>
              </a:rPr>
              <a:t>case : </a:t>
            </a:r>
            <a:endParaRPr lang="en-CA" sz="1200" dirty="0" smtClean="0">
              <a:latin typeface="Courier New" panose="02070309020205020404" pitchFamily="49" charset="0"/>
              <a:cs typeface="Courier New" panose="02070309020205020404" pitchFamily="49" charset="0"/>
            </a:endParaRPr>
          </a:p>
          <a:p>
            <a:r>
              <a:rPr lang="en-CA" sz="1200" dirty="0">
                <a:latin typeface="Courier New" panose="02070309020205020404" pitchFamily="49" charset="0"/>
                <a:cs typeface="Courier New" panose="02070309020205020404" pitchFamily="49" charset="0"/>
              </a:rPr>
              <a:t>	</a:t>
            </a:r>
            <a:r>
              <a:rPr lang="en-CA" sz="1200" dirty="0" smtClean="0">
                <a:latin typeface="Courier New" panose="02070309020205020404" pitchFamily="49" charset="0"/>
                <a:cs typeface="Courier New" panose="02070309020205020404" pitchFamily="49" charset="0"/>
              </a:rPr>
              <a:t>			  //expands </a:t>
            </a:r>
            <a:r>
              <a:rPr lang="en-CA" sz="1200" dirty="0">
                <a:latin typeface="Courier New" panose="02070309020205020404" pitchFamily="49" charset="0"/>
                <a:cs typeface="Courier New" panose="02070309020205020404" pitchFamily="49" charset="0"/>
              </a:rPr>
              <a:t>to </a:t>
            </a:r>
            <a:r>
              <a:rPr lang="en-CA" sz="1200" dirty="0">
                <a:latin typeface="Courier New" panose="02070309020205020404" pitchFamily="49" charset="0"/>
                <a:cs typeface="Courier New" panose="02070309020205020404" pitchFamily="49" charset="0"/>
              </a:rPr>
              <a:t>sqrt</a:t>
            </a:r>
            <a:r>
              <a:rPr lang="en-CA" sz="1200" dirty="0">
                <a:latin typeface="Courier New" panose="02070309020205020404" pitchFamily="49" charset="0"/>
                <a:cs typeface="Courier New" panose="02070309020205020404" pitchFamily="49" charset="0"/>
              </a:rPr>
              <a:t>(dot(vector</a:t>
            </a:r>
            <a:r>
              <a:rPr lang="en-CA" sz="1200" dirty="0" smtClean="0">
                <a:latin typeface="Courier New" panose="02070309020205020404" pitchFamily="49" charset="0"/>
                <a:cs typeface="Courier New" panose="02070309020205020404" pitchFamily="49" charset="0"/>
              </a:rPr>
              <a:t>,	vector</a:t>
            </a:r>
            <a:r>
              <a:rPr lang="en-CA" sz="1200" dirty="0">
                <a:latin typeface="Courier New" panose="02070309020205020404" pitchFamily="49" charset="0"/>
                <a:cs typeface="Courier New" panose="02070309020205020404" pitchFamily="49" charset="0"/>
              </a:rPr>
              <a:t>))</a:t>
            </a:r>
          </a:p>
          <a:p>
            <a:r>
              <a:rPr lang="en-CA" sz="1200" dirty="0">
                <a:latin typeface="Courier New" panose="02070309020205020404" pitchFamily="49" charset="0"/>
                <a:cs typeface="Courier New" panose="02070309020205020404" pitchFamily="49" charset="0"/>
              </a:rPr>
              <a:t>float3 </a:t>
            </a:r>
            <a:r>
              <a:rPr lang="en-CA" sz="1200" dirty="0">
                <a:latin typeface="Courier New" panose="02070309020205020404" pitchFamily="49" charset="0"/>
                <a:cs typeface="Courier New" panose="02070309020205020404" pitchFamily="49" charset="0"/>
              </a:rPr>
              <a:t>normalVector</a:t>
            </a:r>
            <a:r>
              <a:rPr lang="en-CA" sz="1200" dirty="0">
                <a:latin typeface="Courier New" panose="02070309020205020404" pitchFamily="49" charset="0"/>
                <a:cs typeface="Courier New" panose="02070309020205020404" pitchFamily="49" charset="0"/>
              </a:rPr>
              <a:t> = normalize(vector); // </a:t>
            </a:r>
            <a:r>
              <a:rPr lang="en-CA" sz="1200" dirty="0" smtClean="0">
                <a:latin typeface="Courier New" panose="02070309020205020404" pitchFamily="49" charset="0"/>
                <a:cs typeface="Courier New" panose="02070309020205020404" pitchFamily="49" charset="0"/>
              </a:rPr>
              <a:t>compiler best </a:t>
            </a:r>
            <a:r>
              <a:rPr lang="en-CA" sz="1200" dirty="0">
                <a:latin typeface="Courier New" panose="02070309020205020404" pitchFamily="49" charset="0"/>
                <a:cs typeface="Courier New" panose="02070309020205020404" pitchFamily="49" charset="0"/>
              </a:rPr>
              <a:t>case : expands to </a:t>
            </a:r>
            <a:endParaRPr lang="en-CA" sz="1200" dirty="0" smtClean="0">
              <a:latin typeface="Courier New" panose="02070309020205020404" pitchFamily="49" charset="0"/>
              <a:cs typeface="Courier New" panose="02070309020205020404" pitchFamily="49" charset="0"/>
            </a:endParaRPr>
          </a:p>
          <a:p>
            <a:r>
              <a:rPr lang="en-CA" sz="1200" dirty="0">
                <a:latin typeface="Courier New" panose="02070309020205020404" pitchFamily="49" charset="0"/>
                <a:cs typeface="Courier New" panose="02070309020205020404" pitchFamily="49" charset="0"/>
              </a:rPr>
              <a:t>	</a:t>
            </a:r>
            <a:r>
              <a:rPr lang="en-CA" sz="1200" dirty="0" smtClean="0">
                <a:latin typeface="Courier New" panose="02070309020205020404" pitchFamily="49" charset="0"/>
                <a:cs typeface="Courier New" panose="02070309020205020404" pitchFamily="49" charset="0"/>
              </a:rPr>
              <a:t>			 // vector </a:t>
            </a:r>
            <a:r>
              <a:rPr lang="en-CA" sz="1200" dirty="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rsqrt</a:t>
            </a:r>
            <a:r>
              <a:rPr lang="en-CA" sz="1200" dirty="0">
                <a:latin typeface="Courier New" panose="02070309020205020404" pitchFamily="49" charset="0"/>
                <a:cs typeface="Courier New" panose="02070309020205020404" pitchFamily="49" charset="0"/>
              </a:rPr>
              <a:t>(dot(vector, vector))</a:t>
            </a:r>
          </a:p>
        </p:txBody>
      </p:sp>
      <p:sp>
        <p:nvSpPr>
          <p:cNvPr id="6" name="TextBox 5"/>
          <p:cNvSpPr txBox="1"/>
          <p:nvPr/>
        </p:nvSpPr>
        <p:spPr>
          <a:xfrm>
            <a:off x="86916" y="1923678"/>
            <a:ext cx="8970168" cy="316240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CA" sz="1050" dirty="0">
                <a:latin typeface="Courier New" panose="02070309020205020404" pitchFamily="49" charset="0"/>
                <a:cs typeface="Courier New" panose="02070309020205020404" pitchFamily="49" charset="0"/>
              </a:rPr>
              <a:t>// </a:t>
            </a:r>
            <a:r>
              <a:rPr lang="en-CA" sz="1050" dirty="0" smtClean="0">
                <a:latin typeface="Courier New" panose="02070309020205020404" pitchFamily="49" charset="0"/>
                <a:cs typeface="Courier New" panose="02070309020205020404" pitchFamily="49" charset="0"/>
              </a:rPr>
              <a:t>Timings : (FR </a:t>
            </a:r>
            <a:r>
              <a:rPr lang="en-CA" sz="1050" dirty="0">
                <a:latin typeface="Courier New" panose="02070309020205020404" pitchFamily="49" charset="0"/>
                <a:cs typeface="Courier New" panose="02070309020205020404" pitchFamily="49" charset="0"/>
              </a:rPr>
              <a:t>- Full Rate cycle - 4 cycles):</a:t>
            </a:r>
          </a:p>
          <a:p>
            <a:r>
              <a:rPr lang="en-CA" sz="1050" dirty="0">
                <a:latin typeface="Courier New" panose="02070309020205020404" pitchFamily="49" charset="0"/>
                <a:cs typeface="Courier New" panose="02070309020205020404" pitchFamily="49" charset="0"/>
              </a:rPr>
              <a:t>v_mov_b32     v0, </a:t>
            </a:r>
            <a:r>
              <a:rPr lang="en-CA" sz="1050" dirty="0" smtClean="0">
                <a:latin typeface="Courier New" panose="02070309020205020404" pitchFamily="49" charset="0"/>
                <a:cs typeface="Courier New" panose="02070309020205020404" pitchFamily="49" charset="0"/>
              </a:rPr>
              <a:t>s2		// 1FR</a:t>
            </a:r>
            <a:endParaRPr lang="en-CA" sz="1050" dirty="0">
              <a:latin typeface="Courier New" panose="02070309020205020404" pitchFamily="49" charset="0"/>
              <a:cs typeface="Courier New" panose="02070309020205020404" pitchFamily="49" charset="0"/>
            </a:endParaRPr>
          </a:p>
          <a:p>
            <a:r>
              <a:rPr lang="en-CA" sz="1050" dirty="0">
                <a:latin typeface="Courier New" panose="02070309020205020404" pitchFamily="49" charset="0"/>
                <a:cs typeface="Courier New" panose="02070309020205020404" pitchFamily="49" charset="0"/>
              </a:rPr>
              <a:t>v_mul_f32     v1, s2, </a:t>
            </a:r>
            <a:r>
              <a:rPr lang="en-CA" sz="1050" dirty="0" smtClean="0">
                <a:latin typeface="Courier New" panose="02070309020205020404" pitchFamily="49" charset="0"/>
                <a:cs typeface="Courier New" panose="02070309020205020404" pitchFamily="49" charset="0"/>
              </a:rPr>
              <a:t>v0	</a:t>
            </a:r>
            <a:r>
              <a:rPr lang="en-CA" sz="1050" dirty="0">
                <a:latin typeface="Courier New" panose="02070309020205020404" pitchFamily="49" charset="0"/>
                <a:cs typeface="Courier New" panose="02070309020205020404" pitchFamily="49" charset="0"/>
              </a:rPr>
              <a:t>// </a:t>
            </a:r>
            <a:r>
              <a:rPr lang="en-CA" sz="1050" dirty="0" smtClean="0">
                <a:latin typeface="Courier New" panose="02070309020205020404" pitchFamily="49" charset="0"/>
                <a:cs typeface="Courier New" panose="02070309020205020404" pitchFamily="49" charset="0"/>
              </a:rPr>
              <a:t>1FR</a:t>
            </a:r>
            <a:endParaRPr lang="en-CA" sz="1050" dirty="0">
              <a:latin typeface="Courier New" panose="02070309020205020404" pitchFamily="49" charset="0"/>
              <a:cs typeface="Courier New" panose="02070309020205020404" pitchFamily="49" charset="0"/>
            </a:endParaRPr>
          </a:p>
          <a:p>
            <a:r>
              <a:rPr lang="en-CA" sz="1050" dirty="0">
                <a:latin typeface="Courier New" panose="02070309020205020404" pitchFamily="49" charset="0"/>
                <a:cs typeface="Courier New" panose="02070309020205020404" pitchFamily="49" charset="0"/>
              </a:rPr>
              <a:t>v_mov_b32     v2, </a:t>
            </a:r>
            <a:r>
              <a:rPr lang="en-CA" sz="1050" dirty="0" smtClean="0">
                <a:latin typeface="Courier New" panose="02070309020205020404" pitchFamily="49" charset="0"/>
                <a:cs typeface="Courier New" panose="02070309020205020404" pitchFamily="49" charset="0"/>
              </a:rPr>
              <a:t>s1		</a:t>
            </a:r>
            <a:r>
              <a:rPr lang="en-CA" sz="1050" dirty="0">
                <a:latin typeface="Courier New" panose="02070309020205020404" pitchFamily="49" charset="0"/>
                <a:cs typeface="Courier New" panose="02070309020205020404" pitchFamily="49" charset="0"/>
              </a:rPr>
              <a:t>// </a:t>
            </a:r>
            <a:r>
              <a:rPr lang="en-CA" sz="1050" dirty="0" smtClean="0">
                <a:latin typeface="Courier New" panose="02070309020205020404" pitchFamily="49" charset="0"/>
                <a:cs typeface="Courier New" panose="02070309020205020404" pitchFamily="49" charset="0"/>
              </a:rPr>
              <a:t>1FR</a:t>
            </a:r>
            <a:endParaRPr lang="en-CA" sz="1050" dirty="0">
              <a:latin typeface="Courier New" panose="02070309020205020404" pitchFamily="49" charset="0"/>
              <a:cs typeface="Courier New" panose="02070309020205020404" pitchFamily="49" charset="0"/>
            </a:endParaRPr>
          </a:p>
          <a:p>
            <a:r>
              <a:rPr lang="en-CA" sz="1050" dirty="0">
                <a:latin typeface="Courier New" panose="02070309020205020404" pitchFamily="49" charset="0"/>
                <a:cs typeface="Courier New" panose="02070309020205020404" pitchFamily="49" charset="0"/>
              </a:rPr>
              <a:t>v_mac_f32     v1, s1, </a:t>
            </a:r>
            <a:r>
              <a:rPr lang="en-CA" sz="1050" dirty="0" smtClean="0">
                <a:latin typeface="Courier New" panose="02070309020205020404" pitchFamily="49" charset="0"/>
                <a:cs typeface="Courier New" panose="02070309020205020404" pitchFamily="49" charset="0"/>
              </a:rPr>
              <a:t>v2	</a:t>
            </a:r>
            <a:r>
              <a:rPr lang="en-CA" sz="1050" dirty="0">
                <a:latin typeface="Courier New" panose="02070309020205020404" pitchFamily="49" charset="0"/>
                <a:cs typeface="Courier New" panose="02070309020205020404" pitchFamily="49" charset="0"/>
              </a:rPr>
              <a:t>// </a:t>
            </a:r>
            <a:r>
              <a:rPr lang="en-CA" sz="1050" dirty="0" smtClean="0">
                <a:latin typeface="Courier New" panose="02070309020205020404" pitchFamily="49" charset="0"/>
                <a:cs typeface="Courier New" panose="02070309020205020404" pitchFamily="49" charset="0"/>
              </a:rPr>
              <a:t>1FR</a:t>
            </a:r>
            <a:endParaRPr lang="en-CA" sz="1050" dirty="0">
              <a:latin typeface="Courier New" panose="02070309020205020404" pitchFamily="49" charset="0"/>
              <a:cs typeface="Courier New" panose="02070309020205020404" pitchFamily="49" charset="0"/>
            </a:endParaRPr>
          </a:p>
          <a:p>
            <a:r>
              <a:rPr lang="en-CA" sz="1050" dirty="0">
                <a:latin typeface="Courier New" panose="02070309020205020404" pitchFamily="49" charset="0"/>
                <a:cs typeface="Courier New" panose="02070309020205020404" pitchFamily="49" charset="0"/>
              </a:rPr>
              <a:t>v_mov_b32     v3, </a:t>
            </a:r>
            <a:r>
              <a:rPr lang="en-CA" sz="1050" dirty="0" smtClean="0">
                <a:latin typeface="Courier New" panose="02070309020205020404" pitchFamily="49" charset="0"/>
                <a:cs typeface="Courier New" panose="02070309020205020404" pitchFamily="49" charset="0"/>
              </a:rPr>
              <a:t>s0		</a:t>
            </a:r>
            <a:r>
              <a:rPr lang="en-CA" sz="1050" dirty="0">
                <a:latin typeface="Courier New" panose="02070309020205020404" pitchFamily="49" charset="0"/>
                <a:cs typeface="Courier New" panose="02070309020205020404" pitchFamily="49" charset="0"/>
              </a:rPr>
              <a:t>// </a:t>
            </a:r>
            <a:r>
              <a:rPr lang="en-CA" sz="1050" dirty="0" smtClean="0">
                <a:latin typeface="Courier New" panose="02070309020205020404" pitchFamily="49" charset="0"/>
                <a:cs typeface="Courier New" panose="02070309020205020404" pitchFamily="49" charset="0"/>
              </a:rPr>
              <a:t>1FR</a:t>
            </a:r>
            <a:endParaRPr lang="en-CA" sz="1050" dirty="0">
              <a:latin typeface="Courier New" panose="02070309020205020404" pitchFamily="49" charset="0"/>
              <a:cs typeface="Courier New" panose="02070309020205020404" pitchFamily="49" charset="0"/>
            </a:endParaRPr>
          </a:p>
          <a:p>
            <a:r>
              <a:rPr lang="en-CA" sz="1050" dirty="0">
                <a:latin typeface="Courier New" panose="02070309020205020404" pitchFamily="49" charset="0"/>
                <a:cs typeface="Courier New" panose="02070309020205020404" pitchFamily="49" charset="0"/>
              </a:rPr>
              <a:t>v_mac_f32     v1, s0, </a:t>
            </a:r>
            <a:r>
              <a:rPr lang="en-CA" sz="1050" dirty="0" smtClean="0">
                <a:latin typeface="Courier New" panose="02070309020205020404" pitchFamily="49" charset="0"/>
                <a:cs typeface="Courier New" panose="02070309020205020404" pitchFamily="49" charset="0"/>
              </a:rPr>
              <a:t>v3	// 1FR</a:t>
            </a:r>
            <a:endParaRPr lang="en-CA" sz="1050" dirty="0">
              <a:latin typeface="Courier New" panose="02070309020205020404" pitchFamily="49" charset="0"/>
              <a:cs typeface="Courier New" panose="02070309020205020404" pitchFamily="49" charset="0"/>
            </a:endParaRPr>
          </a:p>
          <a:p>
            <a:r>
              <a:rPr lang="en-CA" sz="1050" dirty="0">
                <a:latin typeface="Courier New" panose="02070309020205020404" pitchFamily="49" charset="0"/>
                <a:cs typeface="Courier New" panose="02070309020205020404" pitchFamily="49" charset="0"/>
              </a:rPr>
              <a:t>v_sqrt_f32    v1, </a:t>
            </a:r>
            <a:r>
              <a:rPr lang="en-CA" sz="1050" dirty="0" smtClean="0">
                <a:latin typeface="Courier New" panose="02070309020205020404" pitchFamily="49" charset="0"/>
                <a:cs typeface="Courier New" panose="02070309020205020404" pitchFamily="49" charset="0"/>
              </a:rPr>
              <a:t>v1		// 4FR</a:t>
            </a:r>
            <a:endParaRPr lang="en-CA" sz="1050" dirty="0">
              <a:latin typeface="Courier New" panose="02070309020205020404" pitchFamily="49" charset="0"/>
              <a:cs typeface="Courier New" panose="02070309020205020404" pitchFamily="49" charset="0"/>
            </a:endParaRPr>
          </a:p>
          <a:p>
            <a:r>
              <a:rPr lang="en-CA" sz="1050" dirty="0" smtClean="0">
                <a:latin typeface="Courier New" panose="02070309020205020404" pitchFamily="49" charset="0"/>
                <a:cs typeface="Courier New" panose="02070309020205020404" pitchFamily="49" charset="0"/>
              </a:rPr>
              <a:t>v_mul_f32 </a:t>
            </a:r>
            <a:r>
              <a:rPr lang="en-CA" sz="1050" dirty="0">
                <a:latin typeface="Courier New" panose="02070309020205020404" pitchFamily="49" charset="0"/>
                <a:cs typeface="Courier New" panose="02070309020205020404" pitchFamily="49" charset="0"/>
              </a:rPr>
              <a:t>v0, s2, </a:t>
            </a:r>
            <a:r>
              <a:rPr lang="en-CA" sz="1050" dirty="0" smtClean="0">
                <a:latin typeface="Courier New" panose="02070309020205020404" pitchFamily="49" charset="0"/>
                <a:cs typeface="Courier New" panose="02070309020205020404" pitchFamily="49" charset="0"/>
              </a:rPr>
              <a:t>v0		// 1FR</a:t>
            </a:r>
            <a:endParaRPr lang="en-CA" sz="1050" dirty="0">
              <a:latin typeface="Courier New" panose="02070309020205020404" pitchFamily="49" charset="0"/>
              <a:cs typeface="Courier New" panose="02070309020205020404" pitchFamily="49" charset="0"/>
            </a:endParaRPr>
          </a:p>
          <a:p>
            <a:r>
              <a:rPr lang="en-CA" sz="1050" dirty="0" smtClean="0">
                <a:latin typeface="Courier New" panose="02070309020205020404" pitchFamily="49" charset="0"/>
                <a:cs typeface="Courier New" panose="02070309020205020404" pitchFamily="49" charset="0"/>
              </a:rPr>
              <a:t>v_mac_f32 </a:t>
            </a:r>
            <a:r>
              <a:rPr lang="en-CA" sz="1050" dirty="0">
                <a:latin typeface="Courier New" panose="02070309020205020404" pitchFamily="49" charset="0"/>
                <a:cs typeface="Courier New" panose="02070309020205020404" pitchFamily="49" charset="0"/>
              </a:rPr>
              <a:t>v0, s1, </a:t>
            </a:r>
            <a:r>
              <a:rPr lang="en-CA" sz="1050" dirty="0" smtClean="0">
                <a:latin typeface="Courier New" panose="02070309020205020404" pitchFamily="49" charset="0"/>
                <a:cs typeface="Courier New" panose="02070309020205020404" pitchFamily="49" charset="0"/>
              </a:rPr>
              <a:t>v2		// 1FR</a:t>
            </a:r>
            <a:endParaRPr lang="en-CA" sz="1050" dirty="0">
              <a:latin typeface="Courier New" panose="02070309020205020404" pitchFamily="49" charset="0"/>
              <a:cs typeface="Courier New" panose="02070309020205020404" pitchFamily="49" charset="0"/>
            </a:endParaRPr>
          </a:p>
          <a:p>
            <a:r>
              <a:rPr lang="en-CA" sz="1050" dirty="0" smtClean="0">
                <a:latin typeface="Courier New" panose="02070309020205020404" pitchFamily="49" charset="0"/>
                <a:cs typeface="Courier New" panose="02070309020205020404" pitchFamily="49" charset="0"/>
              </a:rPr>
              <a:t>v_mac_f32 </a:t>
            </a:r>
            <a:r>
              <a:rPr lang="en-CA" sz="1050" dirty="0">
                <a:latin typeface="Courier New" panose="02070309020205020404" pitchFamily="49" charset="0"/>
                <a:cs typeface="Courier New" panose="02070309020205020404" pitchFamily="49" charset="0"/>
              </a:rPr>
              <a:t>v0, s0, </a:t>
            </a:r>
            <a:r>
              <a:rPr lang="en-CA" sz="1050" dirty="0" smtClean="0">
                <a:latin typeface="Courier New" panose="02070309020205020404" pitchFamily="49" charset="0"/>
                <a:cs typeface="Courier New" panose="02070309020205020404" pitchFamily="49" charset="0"/>
              </a:rPr>
              <a:t>v3		// 1FR</a:t>
            </a:r>
            <a:endParaRPr lang="en-CA" sz="1050" dirty="0">
              <a:latin typeface="Courier New" panose="02070309020205020404" pitchFamily="49" charset="0"/>
              <a:cs typeface="Courier New" panose="02070309020205020404" pitchFamily="49" charset="0"/>
            </a:endParaRPr>
          </a:p>
          <a:p>
            <a:r>
              <a:rPr lang="en-CA" sz="1050" dirty="0">
                <a:latin typeface="Courier New" panose="02070309020205020404" pitchFamily="49" charset="0"/>
                <a:cs typeface="Courier New" panose="02070309020205020404" pitchFamily="49" charset="0"/>
              </a:rPr>
              <a:t>v_rsq_f32     v0, </a:t>
            </a:r>
            <a:r>
              <a:rPr lang="en-CA" sz="1050" dirty="0" smtClean="0">
                <a:latin typeface="Courier New" panose="02070309020205020404" pitchFamily="49" charset="0"/>
                <a:cs typeface="Courier New" panose="02070309020205020404" pitchFamily="49" charset="0"/>
              </a:rPr>
              <a:t>v0		// 4FR</a:t>
            </a:r>
            <a:endParaRPr lang="en-CA" sz="1050" dirty="0">
              <a:latin typeface="Courier New" panose="02070309020205020404" pitchFamily="49" charset="0"/>
              <a:cs typeface="Courier New" panose="02070309020205020404" pitchFamily="49" charset="0"/>
            </a:endParaRPr>
          </a:p>
          <a:p>
            <a:r>
              <a:rPr lang="en-CA" sz="1050" dirty="0">
                <a:latin typeface="Courier New" panose="02070309020205020404" pitchFamily="49" charset="0"/>
                <a:cs typeface="Courier New" panose="02070309020205020404" pitchFamily="49" charset="0"/>
              </a:rPr>
              <a:t>v_mov_b32     v2, #</a:t>
            </a:r>
            <a:r>
              <a:rPr lang="en-CA" sz="1050" dirty="0" smtClean="0">
                <a:latin typeface="Courier New" panose="02070309020205020404" pitchFamily="49" charset="0"/>
                <a:cs typeface="Courier New" panose="02070309020205020404" pitchFamily="49" charset="0"/>
              </a:rPr>
              <a:t>0x7f7fffff	// 1FR</a:t>
            </a:r>
            <a:endParaRPr lang="en-CA" sz="1050" dirty="0">
              <a:latin typeface="Courier New" panose="02070309020205020404" pitchFamily="49" charset="0"/>
              <a:cs typeface="Courier New" panose="02070309020205020404" pitchFamily="49" charset="0"/>
            </a:endParaRPr>
          </a:p>
          <a:p>
            <a:r>
              <a:rPr lang="en-CA" sz="1050" dirty="0">
                <a:latin typeface="Courier New" panose="02070309020205020404" pitchFamily="49" charset="0"/>
                <a:cs typeface="Courier New" panose="02070309020205020404" pitchFamily="49" charset="0"/>
              </a:rPr>
              <a:t>v_mov_b32     s3, #</a:t>
            </a:r>
            <a:r>
              <a:rPr lang="en-CA" sz="1050" dirty="0" smtClean="0">
                <a:latin typeface="Courier New" panose="02070309020205020404" pitchFamily="49" charset="0"/>
                <a:cs typeface="Courier New" panose="02070309020205020404" pitchFamily="49" charset="0"/>
              </a:rPr>
              <a:t>0xff7fffff	// 1FR</a:t>
            </a:r>
            <a:endParaRPr lang="en-CA" sz="1050" dirty="0">
              <a:latin typeface="Courier New" panose="02070309020205020404" pitchFamily="49" charset="0"/>
              <a:cs typeface="Courier New" panose="02070309020205020404" pitchFamily="49" charset="0"/>
            </a:endParaRPr>
          </a:p>
          <a:p>
            <a:r>
              <a:rPr lang="en-CA" sz="1050" dirty="0">
                <a:latin typeface="Courier New" panose="02070309020205020404" pitchFamily="49" charset="0"/>
                <a:cs typeface="Courier New" panose="02070309020205020404" pitchFamily="49" charset="0"/>
              </a:rPr>
              <a:t>v_med3_f32    v0, v0, s3, </a:t>
            </a:r>
            <a:r>
              <a:rPr lang="en-CA" sz="1050" dirty="0" smtClean="0">
                <a:latin typeface="Courier New" panose="02070309020205020404" pitchFamily="49" charset="0"/>
                <a:cs typeface="Courier New" panose="02070309020205020404" pitchFamily="49" charset="0"/>
              </a:rPr>
              <a:t>v2	// 1FR</a:t>
            </a:r>
            <a:endParaRPr lang="en-CA" sz="1050" dirty="0">
              <a:latin typeface="Courier New" panose="02070309020205020404" pitchFamily="49" charset="0"/>
              <a:cs typeface="Courier New" panose="02070309020205020404" pitchFamily="49" charset="0"/>
            </a:endParaRPr>
          </a:p>
          <a:p>
            <a:r>
              <a:rPr lang="en-CA" sz="1050" dirty="0" smtClean="0">
                <a:latin typeface="Courier New" panose="02070309020205020404" pitchFamily="49" charset="0"/>
                <a:cs typeface="Courier New" panose="02070309020205020404" pitchFamily="49" charset="0"/>
              </a:rPr>
              <a:t>v_mul_f32 </a:t>
            </a:r>
            <a:r>
              <a:rPr lang="en-CA" sz="1050" dirty="0">
                <a:latin typeface="Courier New" panose="02070309020205020404" pitchFamily="49" charset="0"/>
                <a:cs typeface="Courier New" panose="02070309020205020404" pitchFamily="49" charset="0"/>
              </a:rPr>
              <a:t>v2, s0, </a:t>
            </a:r>
            <a:r>
              <a:rPr lang="en-CA" sz="1050" dirty="0" smtClean="0">
                <a:latin typeface="Courier New" panose="02070309020205020404" pitchFamily="49" charset="0"/>
                <a:cs typeface="Courier New" panose="02070309020205020404" pitchFamily="49" charset="0"/>
              </a:rPr>
              <a:t>v0		// 1FR</a:t>
            </a:r>
            <a:endParaRPr lang="en-CA" sz="1050" dirty="0">
              <a:latin typeface="Courier New" panose="02070309020205020404" pitchFamily="49" charset="0"/>
              <a:cs typeface="Courier New" panose="02070309020205020404" pitchFamily="49" charset="0"/>
            </a:endParaRPr>
          </a:p>
          <a:p>
            <a:r>
              <a:rPr lang="en-CA" sz="1050" dirty="0" smtClean="0">
                <a:latin typeface="Courier New" panose="02070309020205020404" pitchFamily="49" charset="0"/>
                <a:cs typeface="Courier New" panose="02070309020205020404" pitchFamily="49" charset="0"/>
              </a:rPr>
              <a:t>v_mul_f32 </a:t>
            </a:r>
            <a:r>
              <a:rPr lang="en-CA" sz="1050" dirty="0">
                <a:latin typeface="Courier New" panose="02070309020205020404" pitchFamily="49" charset="0"/>
                <a:cs typeface="Courier New" panose="02070309020205020404" pitchFamily="49" charset="0"/>
              </a:rPr>
              <a:t>v3, s1, </a:t>
            </a:r>
            <a:r>
              <a:rPr lang="en-CA" sz="1050" dirty="0" smtClean="0">
                <a:latin typeface="Courier New" panose="02070309020205020404" pitchFamily="49" charset="0"/>
                <a:cs typeface="Courier New" panose="02070309020205020404" pitchFamily="49" charset="0"/>
              </a:rPr>
              <a:t>v0		// 1FR</a:t>
            </a:r>
            <a:endParaRPr lang="en-CA" sz="1050" dirty="0">
              <a:latin typeface="Courier New" panose="02070309020205020404" pitchFamily="49" charset="0"/>
              <a:cs typeface="Courier New" panose="02070309020205020404" pitchFamily="49" charset="0"/>
            </a:endParaRPr>
          </a:p>
          <a:p>
            <a:r>
              <a:rPr lang="en-CA" sz="1050" dirty="0" smtClean="0">
                <a:latin typeface="Courier New" panose="02070309020205020404" pitchFamily="49" charset="0"/>
                <a:cs typeface="Courier New" panose="02070309020205020404" pitchFamily="49" charset="0"/>
              </a:rPr>
              <a:t>v_mul_f32 </a:t>
            </a:r>
            <a:r>
              <a:rPr lang="en-CA" sz="1050" dirty="0">
                <a:latin typeface="Courier New" panose="02070309020205020404" pitchFamily="49" charset="0"/>
                <a:cs typeface="Courier New" panose="02070309020205020404" pitchFamily="49" charset="0"/>
              </a:rPr>
              <a:t>v0, s2, </a:t>
            </a:r>
            <a:r>
              <a:rPr lang="en-CA" sz="1050" dirty="0" smtClean="0">
                <a:latin typeface="Courier New" panose="02070309020205020404" pitchFamily="49" charset="0"/>
                <a:cs typeface="Courier New" panose="02070309020205020404" pitchFamily="49" charset="0"/>
              </a:rPr>
              <a:t>v0		// 1FR</a:t>
            </a:r>
            <a:endParaRPr lang="en-CA" sz="1050" dirty="0">
              <a:latin typeface="Courier New" panose="02070309020205020404" pitchFamily="49" charset="0"/>
              <a:cs typeface="Courier New" panose="02070309020205020404" pitchFamily="49" charset="0"/>
            </a:endParaRPr>
          </a:p>
          <a:p>
            <a:r>
              <a:rPr lang="en-US" sz="1050" dirty="0" smtClean="0">
                <a:latin typeface="Courier New" panose="02070309020205020404" pitchFamily="49" charset="0"/>
                <a:cs typeface="Courier New" panose="02070309020205020404" pitchFamily="49" charset="0"/>
              </a:rPr>
              <a:t>// </a:t>
            </a:r>
            <a:r>
              <a:rPr lang="en-US" sz="1050" dirty="0">
                <a:latin typeface="Courier New" panose="02070309020205020404" pitchFamily="49" charset="0"/>
                <a:cs typeface="Courier New" panose="02070309020205020404" pitchFamily="49" charset="0"/>
              </a:rPr>
              <a:t>Total not counting MOV  </a:t>
            </a:r>
            <a:r>
              <a:rPr lang="en-US" sz="1050" dirty="0" smtClean="0">
                <a:latin typeface="Courier New" panose="02070309020205020404" pitchFamily="49" charset="0"/>
                <a:cs typeface="Courier New" panose="02070309020205020404" pitchFamily="49" charset="0"/>
              </a:rPr>
              <a:t>	//18 </a:t>
            </a:r>
            <a:r>
              <a:rPr lang="en-US" sz="1050" dirty="0">
                <a:latin typeface="Courier New" panose="02070309020205020404" pitchFamily="49" charset="0"/>
                <a:cs typeface="Courier New" panose="02070309020205020404" pitchFamily="49" charset="0"/>
              </a:rPr>
              <a:t>FR</a:t>
            </a:r>
            <a:endParaRPr lang="en-CA" sz="1050" dirty="0">
              <a:latin typeface="Courier New" panose="02070309020205020404" pitchFamily="49" charset="0"/>
              <a:cs typeface="Courier New" panose="02070309020205020404" pitchFamily="49"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1935654044"/>
              </p:ext>
            </p:extLst>
          </p:nvPr>
        </p:nvGraphicFramePr>
        <p:xfrm>
          <a:off x="6012160" y="1946196"/>
          <a:ext cx="3044924" cy="3085908"/>
        </p:xfrm>
        <a:graphic>
          <a:graphicData uri="http://schemas.openxmlformats.org/presentationml/2006/ole">
            <mc:AlternateContent xmlns:mc="http://schemas.openxmlformats.org/markup-compatibility/2006">
              <mc:Choice xmlns:v="urn:schemas-microsoft-com:vml" Requires="v">
                <p:oleObj spid="_x0000_s5136" name="Image" r:id="rId4" imgW="18971280" imgH="19225080" progId="Photoshop.Image.13">
                  <p:embed/>
                </p:oleObj>
              </mc:Choice>
              <mc:Fallback>
                <p:oleObj name="Image" r:id="rId4" imgW="18971280" imgH="19225080" progId="Photoshop.Image.13">
                  <p:embed/>
                  <p:pic>
                    <p:nvPicPr>
                      <p:cNvPr id="0" name=""/>
                      <p:cNvPicPr/>
                      <p:nvPr/>
                    </p:nvPicPr>
                    <p:blipFill>
                      <a:blip r:embed="rId5"/>
                      <a:stretch>
                        <a:fillRect/>
                      </a:stretch>
                    </p:blipFill>
                    <p:spPr>
                      <a:xfrm>
                        <a:off x="6012160" y="1946196"/>
                        <a:ext cx="3044924" cy="3085908"/>
                      </a:xfrm>
                      <a:prstGeom prst="rect">
                        <a:avLst/>
                      </a:prstGeom>
                    </p:spPr>
                  </p:pic>
                </p:oleObj>
              </mc:Fallback>
            </mc:AlternateContent>
          </a:graphicData>
        </a:graphic>
      </p:graphicFrame>
    </p:spTree>
    <p:extLst>
      <p:ext uri="{BB962C8B-B14F-4D97-AF65-F5344CB8AC3E}">
        <p14:creationId xmlns:p14="http://schemas.microsoft.com/office/powerpoint/2010/main" val="36362125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Transcendental Functions : Example</a:t>
            </a:r>
            <a:endParaRPr lang="fr-CA" dirty="0"/>
          </a:p>
        </p:txBody>
      </p:sp>
      <p:sp>
        <p:nvSpPr>
          <p:cNvPr id="5" name="TextBox 4"/>
          <p:cNvSpPr txBox="1"/>
          <p:nvPr/>
        </p:nvSpPr>
        <p:spPr>
          <a:xfrm>
            <a:off x="86916" y="843558"/>
            <a:ext cx="8970168"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CA" sz="1200" dirty="0" smtClean="0">
                <a:latin typeface="Courier New" panose="02070309020205020404" pitchFamily="49" charset="0"/>
                <a:cs typeface="Courier New" panose="02070309020205020404" pitchFamily="49" charset="0"/>
              </a:rPr>
              <a:t>// help compiler by manually unrolling macros</a:t>
            </a:r>
          </a:p>
          <a:p>
            <a:r>
              <a:rPr lang="en-CA" sz="1200" dirty="0" smtClean="0">
                <a:latin typeface="Courier New" panose="02070309020205020404" pitchFamily="49" charset="0"/>
                <a:cs typeface="Courier New" panose="02070309020205020404" pitchFamily="49" charset="0"/>
              </a:rPr>
              <a:t>// this is always a good practice</a:t>
            </a:r>
            <a:endParaRPr lang="en-CA" sz="1200" dirty="0">
              <a:latin typeface="Courier New" panose="02070309020205020404" pitchFamily="49" charset="0"/>
              <a:cs typeface="Courier New" panose="02070309020205020404" pitchFamily="49" charset="0"/>
            </a:endParaRPr>
          </a:p>
          <a:p>
            <a:r>
              <a:rPr lang="en-CA" sz="1200" dirty="0">
                <a:latin typeface="Courier New" panose="02070309020205020404" pitchFamily="49" charset="0"/>
                <a:cs typeface="Courier New" panose="02070309020205020404" pitchFamily="49" charset="0"/>
              </a:rPr>
              <a:t>float  </a:t>
            </a:r>
            <a:r>
              <a:rPr lang="en-CA" sz="1200" dirty="0">
                <a:latin typeface="Courier New" panose="02070309020205020404" pitchFamily="49" charset="0"/>
                <a:cs typeface="Courier New" panose="02070309020205020404" pitchFamily="49" charset="0"/>
              </a:rPr>
              <a:t>dotVector</a:t>
            </a:r>
            <a:r>
              <a:rPr lang="en-CA" sz="1200" dirty="0">
                <a:latin typeface="Courier New" panose="02070309020205020404" pitchFamily="49" charset="0"/>
                <a:cs typeface="Courier New" panose="02070309020205020404" pitchFamily="49" charset="0"/>
              </a:rPr>
              <a:t>    = dot(</a:t>
            </a:r>
            <a:r>
              <a:rPr lang="en-CA" sz="1200" dirty="0">
                <a:latin typeface="Courier New" panose="02070309020205020404" pitchFamily="49" charset="0"/>
                <a:cs typeface="Courier New" panose="02070309020205020404" pitchFamily="49" charset="0"/>
              </a:rPr>
              <a:t>inVector,inVector</a:t>
            </a:r>
            <a:r>
              <a:rPr lang="en-CA" sz="1200" dirty="0">
                <a:latin typeface="Courier New" panose="02070309020205020404" pitchFamily="49" charset="0"/>
                <a:cs typeface="Courier New" panose="02070309020205020404" pitchFamily="49" charset="0"/>
              </a:rPr>
              <a:t>);</a:t>
            </a:r>
          </a:p>
          <a:p>
            <a:r>
              <a:rPr lang="en-CA" sz="1200" dirty="0">
                <a:latin typeface="Courier New" panose="02070309020205020404" pitchFamily="49" charset="0"/>
                <a:cs typeface="Courier New" panose="02070309020205020404" pitchFamily="49" charset="0"/>
              </a:rPr>
              <a:t>float  </a:t>
            </a:r>
            <a:r>
              <a:rPr lang="en-CA" sz="1200" dirty="0" smtClean="0">
                <a:latin typeface="Courier New" panose="02070309020205020404" pitchFamily="49" charset="0"/>
                <a:cs typeface="Courier New" panose="02070309020205020404" pitchFamily="49" charset="0"/>
              </a:rPr>
              <a:t>vector</a:t>
            </a:r>
            <a:r>
              <a:rPr lang="pl-PL" sz="1200" dirty="0" smtClean="0">
                <a:latin typeface="Courier New" panose="02070309020205020404" pitchFamily="49" charset="0"/>
                <a:cs typeface="Courier New" panose="02070309020205020404" pitchFamily="49" charset="0"/>
              </a:rPr>
              <a:t>L</a:t>
            </a:r>
            <a:r>
              <a:rPr lang="en-CA" sz="1200" dirty="0" err="1" smtClean="0">
                <a:latin typeface="Courier New" panose="02070309020205020404" pitchFamily="49" charset="0"/>
                <a:cs typeface="Courier New" panose="02070309020205020404" pitchFamily="49" charset="0"/>
              </a:rPr>
              <a:t>ength</a:t>
            </a:r>
            <a:r>
              <a:rPr lang="en-CA" sz="1200" dirty="0">
                <a:latin typeface="Courier New" panose="02070309020205020404" pitchFamily="49" charset="0"/>
                <a:cs typeface="Courier New" panose="02070309020205020404" pitchFamily="49" charset="0"/>
              </a:rPr>
              <a:t> = </a:t>
            </a:r>
            <a:r>
              <a:rPr lang="en-CA" sz="1200" dirty="0">
                <a:latin typeface="Courier New" panose="02070309020205020404" pitchFamily="49" charset="0"/>
                <a:cs typeface="Courier New" panose="02070309020205020404" pitchFamily="49" charset="0"/>
              </a:rPr>
              <a:t>sqrt</a:t>
            </a:r>
            <a:r>
              <a:rPr lang="en-CA" sz="1200" dirty="0">
                <a:latin typeface="Courier New" panose="02070309020205020404" pitchFamily="49" charset="0"/>
                <a:cs typeface="Courier New" panose="02070309020205020404" pitchFamily="49" charset="0"/>
              </a:rPr>
              <a:t>(</a:t>
            </a:r>
            <a:r>
              <a:rPr lang="en-CA" sz="1200" dirty="0">
                <a:latin typeface="Courier New" panose="02070309020205020404" pitchFamily="49" charset="0"/>
                <a:cs typeface="Courier New" panose="02070309020205020404" pitchFamily="49" charset="0"/>
              </a:rPr>
              <a:t>dotVector</a:t>
            </a:r>
            <a:r>
              <a:rPr lang="en-CA" sz="1200" dirty="0">
                <a:latin typeface="Courier New" panose="02070309020205020404" pitchFamily="49" charset="0"/>
                <a:cs typeface="Courier New" panose="02070309020205020404" pitchFamily="49" charset="0"/>
              </a:rPr>
              <a:t>);</a:t>
            </a:r>
          </a:p>
          <a:p>
            <a:r>
              <a:rPr lang="en-CA" sz="1200" dirty="0">
                <a:latin typeface="Courier New" panose="02070309020205020404" pitchFamily="49" charset="0"/>
                <a:cs typeface="Courier New" panose="02070309020205020404" pitchFamily="49" charset="0"/>
              </a:rPr>
              <a:t>float3 </a:t>
            </a:r>
            <a:r>
              <a:rPr lang="en-CA" sz="1200" dirty="0">
                <a:latin typeface="Courier New" panose="02070309020205020404" pitchFamily="49" charset="0"/>
                <a:cs typeface="Courier New" panose="02070309020205020404" pitchFamily="49" charset="0"/>
              </a:rPr>
              <a:t>normalVector</a:t>
            </a:r>
            <a:r>
              <a:rPr lang="en-CA" sz="1200" dirty="0">
                <a:latin typeface="Courier New" panose="02070309020205020404" pitchFamily="49" charset="0"/>
                <a:cs typeface="Courier New" panose="02070309020205020404" pitchFamily="49" charset="0"/>
              </a:rPr>
              <a:t> = </a:t>
            </a:r>
            <a:r>
              <a:rPr lang="en-CA" sz="1200" dirty="0">
                <a:latin typeface="Courier New" panose="02070309020205020404" pitchFamily="49" charset="0"/>
                <a:cs typeface="Courier New" panose="02070309020205020404" pitchFamily="49" charset="0"/>
              </a:rPr>
              <a:t>inVector</a:t>
            </a:r>
            <a:r>
              <a:rPr lang="en-CA" sz="1200" dirty="0">
                <a:latin typeface="Courier New" panose="02070309020205020404" pitchFamily="49" charset="0"/>
                <a:cs typeface="Courier New" panose="02070309020205020404" pitchFamily="49" charset="0"/>
              </a:rPr>
              <a:t> * </a:t>
            </a:r>
            <a:r>
              <a:rPr lang="en-CA" sz="1200" dirty="0" err="1" smtClean="0">
                <a:latin typeface="Courier New" panose="02070309020205020404" pitchFamily="49" charset="0"/>
                <a:cs typeface="Courier New" panose="02070309020205020404" pitchFamily="49" charset="0"/>
              </a:rPr>
              <a:t>rcp</a:t>
            </a:r>
            <a:r>
              <a:rPr lang="en-CA" sz="1200" dirty="0" smtClean="0">
                <a:latin typeface="Courier New" panose="02070309020205020404" pitchFamily="49" charset="0"/>
                <a:cs typeface="Courier New" panose="02070309020205020404" pitchFamily="49" charset="0"/>
              </a:rPr>
              <a:t>(vector</a:t>
            </a:r>
            <a:r>
              <a:rPr lang="pl-PL" sz="1200" dirty="0" smtClean="0">
                <a:latin typeface="Courier New" panose="02070309020205020404" pitchFamily="49" charset="0"/>
                <a:cs typeface="Courier New" panose="02070309020205020404" pitchFamily="49" charset="0"/>
              </a:rPr>
              <a:t>L</a:t>
            </a:r>
            <a:r>
              <a:rPr lang="en-CA" sz="1200" dirty="0" err="1" smtClean="0">
                <a:latin typeface="Courier New" panose="02070309020205020404" pitchFamily="49" charset="0"/>
                <a:cs typeface="Courier New" panose="02070309020205020404" pitchFamily="49" charset="0"/>
              </a:rPr>
              <a:t>ength</a:t>
            </a:r>
            <a:r>
              <a:rPr lang="en-CA" sz="1200" dirty="0" smtClean="0">
                <a:latin typeface="Courier New" panose="02070309020205020404" pitchFamily="49" charset="0"/>
                <a:cs typeface="Courier New" panose="02070309020205020404" pitchFamily="49" charset="0"/>
              </a:rPr>
              <a:t>);</a:t>
            </a:r>
            <a:endParaRPr lang="en-CA" sz="1200" dirty="0">
              <a:latin typeface="Courier New" panose="02070309020205020404" pitchFamily="49" charset="0"/>
              <a:cs typeface="Courier New" panose="02070309020205020404" pitchFamily="49" charset="0"/>
            </a:endParaRPr>
          </a:p>
        </p:txBody>
      </p:sp>
      <p:sp>
        <p:nvSpPr>
          <p:cNvPr id="6" name="TextBox 5"/>
          <p:cNvSpPr txBox="1"/>
          <p:nvPr/>
        </p:nvSpPr>
        <p:spPr>
          <a:xfrm>
            <a:off x="86916" y="2211710"/>
            <a:ext cx="8970168" cy="249299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CA" sz="1200" dirty="0">
                <a:latin typeface="Courier New" panose="02070309020205020404" pitchFamily="49" charset="0"/>
                <a:cs typeface="Courier New" panose="02070309020205020404" pitchFamily="49" charset="0"/>
              </a:rPr>
              <a:t>// Timings : (FR - Full Rate cycle - 4 cycles):</a:t>
            </a:r>
          </a:p>
          <a:p>
            <a:r>
              <a:rPr lang="en-CA" sz="1200" dirty="0">
                <a:latin typeface="Courier New" panose="02070309020205020404" pitchFamily="49" charset="0"/>
                <a:cs typeface="Courier New" panose="02070309020205020404" pitchFamily="49" charset="0"/>
              </a:rPr>
              <a:t>v_mov_b32     v0, s2       // 1 FR</a:t>
            </a:r>
          </a:p>
          <a:p>
            <a:r>
              <a:rPr lang="en-CA" sz="1200" dirty="0">
                <a:latin typeface="Courier New" panose="02070309020205020404" pitchFamily="49" charset="0"/>
                <a:cs typeface="Courier New" panose="02070309020205020404" pitchFamily="49" charset="0"/>
              </a:rPr>
              <a:t>v_mul_f32     v0, s2, v0   // 1 FR</a:t>
            </a:r>
          </a:p>
          <a:p>
            <a:r>
              <a:rPr lang="en-CA" sz="1200" dirty="0">
                <a:latin typeface="Courier New" panose="02070309020205020404" pitchFamily="49" charset="0"/>
                <a:cs typeface="Courier New" panose="02070309020205020404" pitchFamily="49" charset="0"/>
              </a:rPr>
              <a:t>v_mov_b32     v1, s1       // 1 FR</a:t>
            </a:r>
          </a:p>
          <a:p>
            <a:r>
              <a:rPr lang="en-CA" sz="1200" dirty="0">
                <a:latin typeface="Courier New" panose="02070309020205020404" pitchFamily="49" charset="0"/>
                <a:cs typeface="Courier New" panose="02070309020205020404" pitchFamily="49" charset="0"/>
              </a:rPr>
              <a:t>v_mac_f32     v0, s1, v1   // 1 FR</a:t>
            </a:r>
          </a:p>
          <a:p>
            <a:r>
              <a:rPr lang="en-CA" sz="1200" dirty="0">
                <a:latin typeface="Courier New" panose="02070309020205020404" pitchFamily="49" charset="0"/>
                <a:cs typeface="Courier New" panose="02070309020205020404" pitchFamily="49" charset="0"/>
              </a:rPr>
              <a:t>v_mov_b32     v1, s0       // 1 FR</a:t>
            </a:r>
          </a:p>
          <a:p>
            <a:r>
              <a:rPr lang="en-CA" sz="1200" dirty="0">
                <a:latin typeface="Courier New" panose="02070309020205020404" pitchFamily="49" charset="0"/>
                <a:cs typeface="Courier New" panose="02070309020205020404" pitchFamily="49" charset="0"/>
              </a:rPr>
              <a:t>v_mac_f32     v0, s0, v1   // 1 FR</a:t>
            </a:r>
          </a:p>
          <a:p>
            <a:r>
              <a:rPr lang="en-CA" sz="1200" dirty="0">
                <a:latin typeface="Courier New" panose="02070309020205020404" pitchFamily="49" charset="0"/>
                <a:cs typeface="Courier New" panose="02070309020205020404" pitchFamily="49" charset="0"/>
              </a:rPr>
              <a:t>v_rsq_f32     v1, v0       // 4 </a:t>
            </a:r>
            <a:r>
              <a:rPr lang="en-CA" sz="1200" dirty="0" smtClean="0">
                <a:latin typeface="Courier New" panose="02070309020205020404" pitchFamily="49" charset="0"/>
                <a:cs typeface="Courier New" panose="02070309020205020404" pitchFamily="49" charset="0"/>
              </a:rPr>
              <a:t>FR</a:t>
            </a:r>
          </a:p>
          <a:p>
            <a:r>
              <a:rPr lang="en-CA" sz="1200" dirty="0" smtClean="0">
                <a:latin typeface="Courier New" panose="02070309020205020404" pitchFamily="49" charset="0"/>
                <a:cs typeface="Courier New" panose="02070309020205020404" pitchFamily="49" charset="0"/>
              </a:rPr>
              <a:t>v_sqrt_f32</a:t>
            </a:r>
            <a:r>
              <a:rPr lang="en-CA" sz="1200" dirty="0">
                <a:latin typeface="Courier New" panose="02070309020205020404" pitchFamily="49" charset="0"/>
                <a:cs typeface="Courier New" panose="02070309020205020404" pitchFamily="49" charset="0"/>
              </a:rPr>
              <a:t>    v0, v0       // 4 </a:t>
            </a:r>
            <a:r>
              <a:rPr lang="en-CA" sz="1200" dirty="0" smtClean="0">
                <a:latin typeface="Courier New" panose="02070309020205020404" pitchFamily="49" charset="0"/>
                <a:cs typeface="Courier New" panose="02070309020205020404" pitchFamily="49" charset="0"/>
              </a:rPr>
              <a:t>FR</a:t>
            </a:r>
          </a:p>
          <a:p>
            <a:r>
              <a:rPr lang="en-CA" sz="1200" dirty="0" smtClean="0">
                <a:latin typeface="Courier New" panose="02070309020205020404" pitchFamily="49" charset="0"/>
                <a:cs typeface="Courier New" panose="02070309020205020404" pitchFamily="49" charset="0"/>
              </a:rPr>
              <a:t>v_mul_f32</a:t>
            </a:r>
            <a:r>
              <a:rPr lang="en-CA" sz="1200" dirty="0">
                <a:latin typeface="Courier New" panose="02070309020205020404" pitchFamily="49" charset="0"/>
                <a:cs typeface="Courier New" panose="02070309020205020404" pitchFamily="49" charset="0"/>
              </a:rPr>
              <a:t>     v2, s0, v1   // 1 FR</a:t>
            </a:r>
          </a:p>
          <a:p>
            <a:r>
              <a:rPr lang="en-CA" sz="1200" dirty="0">
                <a:latin typeface="Courier New" panose="02070309020205020404" pitchFamily="49" charset="0"/>
                <a:cs typeface="Courier New" panose="02070309020205020404" pitchFamily="49" charset="0"/>
              </a:rPr>
              <a:t>v_mul_f32     v3, s1, v1   // 1 FR</a:t>
            </a:r>
          </a:p>
          <a:p>
            <a:r>
              <a:rPr lang="en-CA" sz="1200" dirty="0">
                <a:latin typeface="Courier New" panose="02070309020205020404" pitchFamily="49" charset="0"/>
                <a:cs typeface="Courier New" panose="02070309020205020404" pitchFamily="49" charset="0"/>
              </a:rPr>
              <a:t>v_mul_f32     v1, s2, v1   // 1 FR</a:t>
            </a:r>
          </a:p>
          <a:p>
            <a:r>
              <a:rPr lang="en-US" sz="1200" dirty="0">
                <a:latin typeface="Courier New" panose="02070309020205020404" pitchFamily="49" charset="0"/>
                <a:cs typeface="Courier New" panose="02070309020205020404" pitchFamily="49" charset="0"/>
              </a:rPr>
              <a:t>// Total not counting MOV  //14 FR</a:t>
            </a:r>
            <a:endParaRPr lang="en-CA" sz="12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420835171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Transcendental Functions : Example</a:t>
            </a:r>
            <a:endParaRPr lang="fr-CA" dirty="0"/>
          </a:p>
        </p:txBody>
      </p:sp>
      <p:sp>
        <p:nvSpPr>
          <p:cNvPr id="5" name="TextBox 4"/>
          <p:cNvSpPr txBox="1"/>
          <p:nvPr/>
        </p:nvSpPr>
        <p:spPr>
          <a:xfrm>
            <a:off x="86916" y="843558"/>
            <a:ext cx="8970168" cy="138499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CA" sz="1200" dirty="0">
                <a:latin typeface="Courier New" panose="02070309020205020404" pitchFamily="49" charset="0"/>
                <a:cs typeface="Courier New" panose="02070309020205020404" pitchFamily="49" charset="0"/>
              </a:rPr>
              <a:t>// We can do much better for FR count and pipelining by </a:t>
            </a:r>
            <a:r>
              <a:rPr lang="en-CA" sz="1200" dirty="0" err="1" smtClean="0">
                <a:latin typeface="Courier New" panose="02070309020205020404" pitchFamily="49" charset="0"/>
                <a:cs typeface="Courier New" panose="02070309020205020404" pitchFamily="49" charset="0"/>
              </a:rPr>
              <a:t>explo</a:t>
            </a:r>
            <a:r>
              <a:rPr lang="pl-PL" sz="1200" dirty="0" smtClean="0">
                <a:latin typeface="Courier New" panose="02070309020205020404" pitchFamily="49" charset="0"/>
                <a:cs typeface="Courier New" panose="02070309020205020404" pitchFamily="49" charset="0"/>
              </a:rPr>
              <a:t>i</a:t>
            </a:r>
            <a:r>
              <a:rPr lang="en-CA" sz="1200" dirty="0" smtClean="0">
                <a:latin typeface="Courier New" panose="02070309020205020404" pitchFamily="49" charset="0"/>
                <a:cs typeface="Courier New" panose="02070309020205020404" pitchFamily="49" charset="0"/>
              </a:rPr>
              <a:t>ting</a:t>
            </a:r>
            <a:r>
              <a:rPr lang="en-CA" sz="1200" dirty="0">
                <a:latin typeface="Courier New" panose="02070309020205020404" pitchFamily="49" charset="0"/>
                <a:cs typeface="Courier New" panose="02070309020205020404" pitchFamily="49" charset="0"/>
              </a:rPr>
              <a:t>:</a:t>
            </a:r>
          </a:p>
          <a:p>
            <a:r>
              <a:rPr lang="en-CA" sz="1200" dirty="0">
                <a:latin typeface="Courier New" panose="02070309020205020404" pitchFamily="49" charset="0"/>
                <a:cs typeface="Courier New" panose="02070309020205020404" pitchFamily="49" charset="0"/>
              </a:rPr>
              <a:t>// </a:t>
            </a:r>
            <a:r>
              <a:rPr lang="en-CA" sz="1200" dirty="0" err="1">
                <a:latin typeface="Courier New" panose="02070309020205020404" pitchFamily="49" charset="0"/>
                <a:cs typeface="Courier New" panose="02070309020205020404" pitchFamily="49" charset="0"/>
              </a:rPr>
              <a:t>sqrt</a:t>
            </a:r>
            <a:r>
              <a:rPr lang="en-CA" sz="1200" dirty="0">
                <a:latin typeface="Courier New" panose="02070309020205020404" pitchFamily="49" charset="0"/>
                <a:cs typeface="Courier New" panose="02070309020205020404" pitchFamily="49" charset="0"/>
              </a:rPr>
              <a:t>(x) = </a:t>
            </a:r>
            <a:r>
              <a:rPr lang="en-CA" sz="1200" dirty="0" err="1">
                <a:latin typeface="Courier New" panose="02070309020205020404" pitchFamily="49" charset="0"/>
                <a:cs typeface="Courier New" panose="02070309020205020404" pitchFamily="49" charset="0"/>
              </a:rPr>
              <a:t>rsqrt</a:t>
            </a:r>
            <a:r>
              <a:rPr lang="en-CA" sz="1200" dirty="0">
                <a:latin typeface="Courier New" panose="02070309020205020404" pitchFamily="49" charset="0"/>
                <a:cs typeface="Courier New" panose="02070309020205020404" pitchFamily="49" charset="0"/>
              </a:rPr>
              <a:t>(x) * x</a:t>
            </a:r>
          </a:p>
          <a:p>
            <a:r>
              <a:rPr lang="en-CA" sz="1200" dirty="0">
                <a:latin typeface="Courier New" panose="02070309020205020404" pitchFamily="49" charset="0"/>
                <a:cs typeface="Courier New" panose="02070309020205020404" pitchFamily="49" charset="0"/>
              </a:rPr>
              <a:t>// </a:t>
            </a:r>
            <a:r>
              <a:rPr lang="en-CA" sz="1200" dirty="0" err="1">
                <a:latin typeface="Courier New" panose="02070309020205020404" pitchFamily="49" charset="0"/>
                <a:cs typeface="Courier New" panose="02070309020205020404" pitchFamily="49" charset="0"/>
              </a:rPr>
              <a:t>rcp</a:t>
            </a:r>
            <a:r>
              <a:rPr lang="en-CA" sz="1200" dirty="0">
                <a:latin typeface="Courier New" panose="02070309020205020404" pitchFamily="49" charset="0"/>
                <a:cs typeface="Courier New" panose="02070309020205020404" pitchFamily="49" charset="0"/>
              </a:rPr>
              <a:t>(x)  = </a:t>
            </a:r>
            <a:r>
              <a:rPr lang="en-CA" sz="1200" dirty="0" err="1">
                <a:latin typeface="Courier New" panose="02070309020205020404" pitchFamily="49" charset="0"/>
                <a:cs typeface="Courier New" panose="02070309020205020404" pitchFamily="49" charset="0"/>
              </a:rPr>
              <a:t>rsqrt</a:t>
            </a:r>
            <a:r>
              <a:rPr lang="en-CA" sz="1200" dirty="0">
                <a:latin typeface="Courier New" panose="02070309020205020404" pitchFamily="49" charset="0"/>
                <a:cs typeface="Courier New" panose="02070309020205020404" pitchFamily="49" charset="0"/>
              </a:rPr>
              <a:t>(x) * </a:t>
            </a:r>
            <a:r>
              <a:rPr lang="en-CA" sz="1200" dirty="0" err="1">
                <a:latin typeface="Courier New" panose="02070309020205020404" pitchFamily="49" charset="0"/>
                <a:cs typeface="Courier New" panose="02070309020205020404" pitchFamily="49" charset="0"/>
              </a:rPr>
              <a:t>rsqrt</a:t>
            </a:r>
            <a:r>
              <a:rPr lang="en-CA" sz="1200" dirty="0">
                <a:latin typeface="Courier New" panose="02070309020205020404" pitchFamily="49" charset="0"/>
                <a:cs typeface="Courier New" panose="02070309020205020404" pitchFamily="49" charset="0"/>
              </a:rPr>
              <a:t>(x) // only for positive X</a:t>
            </a:r>
          </a:p>
          <a:p>
            <a:r>
              <a:rPr lang="en-CA" sz="1200" dirty="0">
                <a:latin typeface="Courier New" panose="02070309020205020404" pitchFamily="49" charset="0"/>
                <a:cs typeface="Courier New" panose="02070309020205020404" pitchFamily="49" charset="0"/>
              </a:rPr>
              <a:t>float  </a:t>
            </a:r>
            <a:r>
              <a:rPr lang="en-CA" sz="1200" dirty="0" err="1">
                <a:latin typeface="Courier New" panose="02070309020205020404" pitchFamily="49" charset="0"/>
                <a:cs typeface="Courier New" panose="02070309020205020404" pitchFamily="49" charset="0"/>
              </a:rPr>
              <a:t>dotVector</a:t>
            </a:r>
            <a:r>
              <a:rPr lang="en-CA" sz="1200" dirty="0">
                <a:latin typeface="Courier New" panose="02070309020205020404" pitchFamily="49" charset="0"/>
                <a:cs typeface="Courier New" panose="02070309020205020404" pitchFamily="49" charset="0"/>
              </a:rPr>
              <a:t>        </a:t>
            </a:r>
            <a:r>
              <a:rPr lang="en-CA" sz="1200" dirty="0" smtClean="0">
                <a:latin typeface="Courier New" panose="02070309020205020404" pitchFamily="49" charset="0"/>
                <a:cs typeface="Courier New" panose="02070309020205020404" pitchFamily="49" charset="0"/>
              </a:rPr>
              <a:t>=</a:t>
            </a:r>
            <a:r>
              <a:rPr lang="en-CA" sz="1200" dirty="0">
                <a:latin typeface="Courier New" panose="02070309020205020404" pitchFamily="49" charset="0"/>
                <a:cs typeface="Courier New" panose="02070309020205020404" pitchFamily="49" charset="0"/>
              </a:rPr>
              <a:t> dot(</a:t>
            </a:r>
            <a:r>
              <a:rPr lang="en-CA" sz="1200" dirty="0" err="1">
                <a:latin typeface="Courier New" panose="02070309020205020404" pitchFamily="49" charset="0"/>
                <a:cs typeface="Courier New" panose="02070309020205020404" pitchFamily="49" charset="0"/>
              </a:rPr>
              <a:t>inVector,inVector</a:t>
            </a:r>
            <a:r>
              <a:rPr lang="en-CA" sz="1200" dirty="0">
                <a:latin typeface="Courier New" panose="02070309020205020404" pitchFamily="49" charset="0"/>
                <a:cs typeface="Courier New" panose="02070309020205020404" pitchFamily="49" charset="0"/>
              </a:rPr>
              <a:t>);</a:t>
            </a:r>
          </a:p>
          <a:p>
            <a:r>
              <a:rPr lang="en-CA" sz="1200" dirty="0">
                <a:latin typeface="Courier New" panose="02070309020205020404" pitchFamily="49" charset="0"/>
                <a:cs typeface="Courier New" panose="02070309020205020404" pitchFamily="49" charset="0"/>
              </a:rPr>
              <a:t>float  </a:t>
            </a:r>
            <a:r>
              <a:rPr lang="en-CA" sz="1200" dirty="0" err="1" smtClean="0">
                <a:latin typeface="Courier New" panose="02070309020205020404" pitchFamily="49" charset="0"/>
                <a:cs typeface="Courier New" panose="02070309020205020404" pitchFamily="49" charset="0"/>
              </a:rPr>
              <a:t>rcpVector</a:t>
            </a:r>
            <a:r>
              <a:rPr lang="pl-PL" sz="1200" dirty="0" smtClean="0">
                <a:latin typeface="Courier New" panose="02070309020205020404" pitchFamily="49" charset="0"/>
                <a:cs typeface="Courier New" panose="02070309020205020404" pitchFamily="49" charset="0"/>
              </a:rPr>
              <a:t>L</a:t>
            </a:r>
            <a:r>
              <a:rPr lang="en-CA" sz="1200" dirty="0" err="1" smtClean="0">
                <a:latin typeface="Courier New" panose="02070309020205020404" pitchFamily="49" charset="0"/>
                <a:cs typeface="Courier New" panose="02070309020205020404" pitchFamily="49" charset="0"/>
              </a:rPr>
              <a:t>ength</a:t>
            </a:r>
            <a:r>
              <a:rPr lang="en-CA" sz="1200" dirty="0">
                <a:latin typeface="Courier New" panose="02070309020205020404" pitchFamily="49" charset="0"/>
                <a:cs typeface="Courier New" panose="02070309020205020404" pitchFamily="49" charset="0"/>
              </a:rPr>
              <a:t>  </a:t>
            </a:r>
            <a:r>
              <a:rPr lang="en-CA" sz="1200" dirty="0" smtClean="0">
                <a:latin typeface="Courier New" panose="02070309020205020404" pitchFamily="49" charset="0"/>
                <a:cs typeface="Courier New" panose="02070309020205020404" pitchFamily="49" charset="0"/>
              </a:rPr>
              <a:t>= </a:t>
            </a:r>
            <a:r>
              <a:rPr lang="en-CA" sz="1200" dirty="0" err="1">
                <a:latin typeface="Courier New" panose="02070309020205020404" pitchFamily="49" charset="0"/>
                <a:cs typeface="Courier New" panose="02070309020205020404" pitchFamily="49" charset="0"/>
              </a:rPr>
              <a:t>rsqrt</a:t>
            </a:r>
            <a:r>
              <a:rPr lang="en-CA" sz="1200" dirty="0">
                <a:latin typeface="Courier New" panose="02070309020205020404" pitchFamily="49" charset="0"/>
                <a:cs typeface="Courier New" panose="02070309020205020404" pitchFamily="49" charset="0"/>
              </a:rPr>
              <a:t>(</a:t>
            </a:r>
            <a:r>
              <a:rPr lang="en-CA" sz="1200" dirty="0" err="1">
                <a:latin typeface="Courier New" panose="02070309020205020404" pitchFamily="49" charset="0"/>
                <a:cs typeface="Courier New" panose="02070309020205020404" pitchFamily="49" charset="0"/>
              </a:rPr>
              <a:t>dotVector</a:t>
            </a:r>
            <a:r>
              <a:rPr lang="en-CA" sz="1200" dirty="0">
                <a:latin typeface="Courier New" panose="02070309020205020404" pitchFamily="49" charset="0"/>
                <a:cs typeface="Courier New" panose="02070309020205020404" pitchFamily="49" charset="0"/>
              </a:rPr>
              <a:t>);</a:t>
            </a:r>
          </a:p>
          <a:p>
            <a:r>
              <a:rPr lang="en-CA" sz="1200" dirty="0">
                <a:latin typeface="Courier New" panose="02070309020205020404" pitchFamily="49" charset="0"/>
                <a:cs typeface="Courier New" panose="02070309020205020404" pitchFamily="49" charset="0"/>
              </a:rPr>
              <a:t>float  </a:t>
            </a:r>
            <a:r>
              <a:rPr lang="en-CA" sz="1200" dirty="0" smtClean="0">
                <a:latin typeface="Courier New" panose="02070309020205020404" pitchFamily="49" charset="0"/>
                <a:cs typeface="Courier New" panose="02070309020205020404" pitchFamily="49" charset="0"/>
              </a:rPr>
              <a:t>vector</a:t>
            </a:r>
            <a:r>
              <a:rPr lang="pl-PL" sz="1200" dirty="0" smtClean="0">
                <a:latin typeface="Courier New" panose="02070309020205020404" pitchFamily="49" charset="0"/>
                <a:cs typeface="Courier New" panose="02070309020205020404" pitchFamily="49" charset="0"/>
              </a:rPr>
              <a:t>L</a:t>
            </a:r>
            <a:r>
              <a:rPr lang="en-CA" sz="1200" dirty="0" err="1" smtClean="0">
                <a:latin typeface="Courier New" panose="02070309020205020404" pitchFamily="49" charset="0"/>
                <a:cs typeface="Courier New" panose="02070309020205020404" pitchFamily="49" charset="0"/>
              </a:rPr>
              <a:t>ength</a:t>
            </a:r>
            <a:r>
              <a:rPr lang="en-CA" sz="1200" dirty="0">
                <a:latin typeface="Courier New" panose="02070309020205020404" pitchFamily="49" charset="0"/>
                <a:cs typeface="Courier New" panose="02070309020205020404" pitchFamily="49" charset="0"/>
              </a:rPr>
              <a:t>     </a:t>
            </a:r>
            <a:r>
              <a:rPr lang="en-CA" sz="1200" dirty="0" smtClean="0">
                <a:latin typeface="Courier New" panose="02070309020205020404" pitchFamily="49" charset="0"/>
                <a:cs typeface="Courier New" panose="02070309020205020404" pitchFamily="49" charset="0"/>
              </a:rPr>
              <a:t>=</a:t>
            </a:r>
            <a:r>
              <a:rPr lang="en-CA" sz="1200" dirty="0">
                <a:latin typeface="Courier New" panose="02070309020205020404" pitchFamily="49" charset="0"/>
                <a:cs typeface="Courier New" panose="02070309020205020404" pitchFamily="49" charset="0"/>
              </a:rPr>
              <a:t> </a:t>
            </a:r>
            <a:r>
              <a:rPr lang="en-CA" sz="1200" dirty="0" err="1" smtClean="0">
                <a:latin typeface="Courier New" panose="02070309020205020404" pitchFamily="49" charset="0"/>
                <a:cs typeface="Courier New" panose="02070309020205020404" pitchFamily="49" charset="0"/>
              </a:rPr>
              <a:t>rcpVectorlength</a:t>
            </a:r>
            <a:r>
              <a:rPr lang="en-CA" sz="1200" dirty="0">
                <a:latin typeface="Courier New" panose="02070309020205020404" pitchFamily="49" charset="0"/>
                <a:cs typeface="Courier New" panose="02070309020205020404" pitchFamily="49" charset="0"/>
              </a:rPr>
              <a:t> * </a:t>
            </a:r>
            <a:r>
              <a:rPr lang="en-CA" sz="1200" dirty="0" err="1">
                <a:latin typeface="Courier New" panose="02070309020205020404" pitchFamily="49" charset="0"/>
                <a:cs typeface="Courier New" panose="02070309020205020404" pitchFamily="49" charset="0"/>
              </a:rPr>
              <a:t>dotVector</a:t>
            </a:r>
            <a:r>
              <a:rPr lang="en-CA" sz="1200" dirty="0">
                <a:latin typeface="Courier New" panose="02070309020205020404" pitchFamily="49" charset="0"/>
                <a:cs typeface="Courier New" panose="02070309020205020404" pitchFamily="49" charset="0"/>
              </a:rPr>
              <a:t>;</a:t>
            </a:r>
          </a:p>
          <a:p>
            <a:r>
              <a:rPr lang="en-CA" sz="1200" dirty="0">
                <a:latin typeface="Courier New" panose="02070309020205020404" pitchFamily="49" charset="0"/>
                <a:cs typeface="Courier New" panose="02070309020205020404" pitchFamily="49" charset="0"/>
              </a:rPr>
              <a:t>float3 </a:t>
            </a:r>
            <a:r>
              <a:rPr lang="en-CA" sz="1200" dirty="0" err="1">
                <a:latin typeface="Courier New" panose="02070309020205020404" pitchFamily="49" charset="0"/>
                <a:cs typeface="Courier New" panose="02070309020205020404" pitchFamily="49" charset="0"/>
              </a:rPr>
              <a:t>normalVector</a:t>
            </a:r>
            <a:r>
              <a:rPr lang="en-CA" sz="1200" dirty="0">
                <a:latin typeface="Courier New" panose="02070309020205020404" pitchFamily="49" charset="0"/>
                <a:cs typeface="Courier New" panose="02070309020205020404" pitchFamily="49" charset="0"/>
              </a:rPr>
              <a:t>     </a:t>
            </a:r>
            <a:r>
              <a:rPr lang="en-CA" sz="1200" dirty="0" smtClean="0">
                <a:latin typeface="Courier New" panose="02070309020205020404" pitchFamily="49" charset="0"/>
                <a:cs typeface="Courier New" panose="02070309020205020404" pitchFamily="49" charset="0"/>
              </a:rPr>
              <a:t>= </a:t>
            </a:r>
            <a:r>
              <a:rPr lang="en-CA" sz="1200" dirty="0" err="1" smtClean="0">
                <a:latin typeface="Courier New" panose="02070309020205020404" pitchFamily="49" charset="0"/>
                <a:cs typeface="Courier New" panose="02070309020205020404" pitchFamily="49" charset="0"/>
              </a:rPr>
              <a:t>inVector</a:t>
            </a:r>
            <a:r>
              <a:rPr lang="en-CA" sz="1200" dirty="0" smtClean="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 </a:t>
            </a:r>
            <a:r>
              <a:rPr lang="en-CA" sz="1200" dirty="0" err="1" smtClean="0">
                <a:latin typeface="Courier New" panose="02070309020205020404" pitchFamily="49" charset="0"/>
                <a:cs typeface="Courier New" panose="02070309020205020404" pitchFamily="49" charset="0"/>
              </a:rPr>
              <a:t>rcpVector</a:t>
            </a:r>
            <a:r>
              <a:rPr lang="pl-PL" sz="1200" dirty="0" smtClean="0">
                <a:latin typeface="Courier New" panose="02070309020205020404" pitchFamily="49" charset="0"/>
                <a:cs typeface="Courier New" panose="02070309020205020404" pitchFamily="49" charset="0"/>
              </a:rPr>
              <a:t>L</a:t>
            </a:r>
            <a:r>
              <a:rPr lang="en-CA" sz="1200" dirty="0" err="1" smtClean="0">
                <a:latin typeface="Courier New" panose="02070309020205020404" pitchFamily="49" charset="0"/>
                <a:cs typeface="Courier New" panose="02070309020205020404" pitchFamily="49" charset="0"/>
              </a:rPr>
              <a:t>ength</a:t>
            </a:r>
            <a:r>
              <a:rPr lang="en-CA" sz="1200" dirty="0" smtClean="0">
                <a:latin typeface="Courier New" panose="02070309020205020404" pitchFamily="49" charset="0"/>
                <a:cs typeface="Courier New" panose="02070309020205020404" pitchFamily="49" charset="0"/>
              </a:rPr>
              <a:t>;</a:t>
            </a:r>
            <a:endParaRPr lang="en-CA" sz="1200" dirty="0">
              <a:latin typeface="Courier New" panose="02070309020205020404" pitchFamily="49" charset="0"/>
              <a:cs typeface="Courier New" panose="02070309020205020404" pitchFamily="49" charset="0"/>
            </a:endParaRPr>
          </a:p>
        </p:txBody>
      </p:sp>
      <p:sp>
        <p:nvSpPr>
          <p:cNvPr id="6" name="TextBox 5"/>
          <p:cNvSpPr txBox="1"/>
          <p:nvPr/>
        </p:nvSpPr>
        <p:spPr>
          <a:xfrm>
            <a:off x="86916" y="2499742"/>
            <a:ext cx="8970168" cy="249299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CA" sz="1200" dirty="0">
                <a:latin typeface="Courier New" panose="02070309020205020404" pitchFamily="49" charset="0"/>
                <a:cs typeface="Courier New" panose="02070309020205020404" pitchFamily="49" charset="0"/>
              </a:rPr>
              <a:t>// Which results in:</a:t>
            </a:r>
          </a:p>
          <a:p>
            <a:r>
              <a:rPr lang="en-CA" sz="1200" dirty="0">
                <a:latin typeface="Courier New" panose="02070309020205020404" pitchFamily="49" charset="0"/>
                <a:cs typeface="Courier New" panose="02070309020205020404" pitchFamily="49" charset="0"/>
              </a:rPr>
              <a:t>v_mov_b32     v0, s2       </a:t>
            </a:r>
            <a:r>
              <a:rPr lang="en-CA" sz="1200" dirty="0" smtClean="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1 FR</a:t>
            </a:r>
          </a:p>
          <a:p>
            <a:r>
              <a:rPr lang="en-CA" sz="1200" dirty="0">
                <a:latin typeface="Courier New" panose="02070309020205020404" pitchFamily="49" charset="0"/>
                <a:cs typeface="Courier New" panose="02070309020205020404" pitchFamily="49" charset="0"/>
              </a:rPr>
              <a:t>v_mul_f32     v0, s2, v0   // 1 FR</a:t>
            </a:r>
          </a:p>
          <a:p>
            <a:r>
              <a:rPr lang="en-CA" sz="1200" dirty="0">
                <a:latin typeface="Courier New" panose="02070309020205020404" pitchFamily="49" charset="0"/>
                <a:cs typeface="Courier New" panose="02070309020205020404" pitchFamily="49" charset="0"/>
              </a:rPr>
              <a:t>v_mov_b32     v1, s1       </a:t>
            </a:r>
            <a:r>
              <a:rPr lang="en-CA" sz="1200" dirty="0" smtClean="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1 FR</a:t>
            </a:r>
          </a:p>
          <a:p>
            <a:r>
              <a:rPr lang="en-CA" sz="1200" dirty="0">
                <a:latin typeface="Courier New" panose="02070309020205020404" pitchFamily="49" charset="0"/>
                <a:cs typeface="Courier New" panose="02070309020205020404" pitchFamily="49" charset="0"/>
              </a:rPr>
              <a:t>v_mac_f32     v0, s1, v1   // 1 FR</a:t>
            </a:r>
          </a:p>
          <a:p>
            <a:r>
              <a:rPr lang="en-CA" sz="1200" dirty="0">
                <a:latin typeface="Courier New" panose="02070309020205020404" pitchFamily="49" charset="0"/>
                <a:cs typeface="Courier New" panose="02070309020205020404" pitchFamily="49" charset="0"/>
              </a:rPr>
              <a:t>v_mov_b32     v1, s0       </a:t>
            </a:r>
            <a:r>
              <a:rPr lang="en-CA" sz="1200" dirty="0" smtClean="0">
                <a:latin typeface="Courier New" panose="02070309020205020404" pitchFamily="49" charset="0"/>
                <a:cs typeface="Courier New" panose="02070309020205020404" pitchFamily="49" charset="0"/>
              </a:rPr>
              <a:t>// </a:t>
            </a:r>
            <a:r>
              <a:rPr lang="en-CA" sz="1200" dirty="0">
                <a:latin typeface="Courier New" panose="02070309020205020404" pitchFamily="49" charset="0"/>
                <a:cs typeface="Courier New" panose="02070309020205020404" pitchFamily="49" charset="0"/>
              </a:rPr>
              <a:t>1 FR</a:t>
            </a:r>
          </a:p>
          <a:p>
            <a:r>
              <a:rPr lang="en-CA" sz="1200" dirty="0">
                <a:latin typeface="Courier New" panose="02070309020205020404" pitchFamily="49" charset="0"/>
                <a:cs typeface="Courier New" panose="02070309020205020404" pitchFamily="49" charset="0"/>
              </a:rPr>
              <a:t>v_mac_f32     v0, s0, v1   // 1 FR</a:t>
            </a:r>
          </a:p>
          <a:p>
            <a:r>
              <a:rPr lang="en-CA" sz="1200" dirty="0">
                <a:latin typeface="Courier New" panose="02070309020205020404" pitchFamily="49" charset="0"/>
                <a:cs typeface="Courier New" panose="02070309020205020404" pitchFamily="49" charset="0"/>
              </a:rPr>
              <a:t>v_rsq_f32     v1, v0      </a:t>
            </a:r>
            <a:r>
              <a:rPr lang="en-CA" sz="1200" dirty="0" smtClean="0">
                <a:latin typeface="Courier New" panose="02070309020205020404" pitchFamily="49" charset="0"/>
                <a:cs typeface="Courier New" panose="02070309020205020404" pitchFamily="49" charset="0"/>
              </a:rPr>
              <a:t> // </a:t>
            </a:r>
            <a:r>
              <a:rPr lang="en-CA" sz="1200" dirty="0">
                <a:latin typeface="Courier New" panose="02070309020205020404" pitchFamily="49" charset="0"/>
                <a:cs typeface="Courier New" panose="02070309020205020404" pitchFamily="49" charset="0"/>
              </a:rPr>
              <a:t>4 </a:t>
            </a:r>
            <a:r>
              <a:rPr lang="en-CA" sz="1200" dirty="0" smtClean="0">
                <a:latin typeface="Courier New" panose="02070309020205020404" pitchFamily="49" charset="0"/>
                <a:cs typeface="Courier New" panose="02070309020205020404" pitchFamily="49" charset="0"/>
              </a:rPr>
              <a:t>FR</a:t>
            </a:r>
          </a:p>
          <a:p>
            <a:r>
              <a:rPr lang="en-CA" sz="1200" dirty="0" smtClean="0">
                <a:latin typeface="Courier New" panose="02070309020205020404" pitchFamily="49" charset="0"/>
                <a:cs typeface="Courier New" panose="02070309020205020404" pitchFamily="49" charset="0"/>
              </a:rPr>
              <a:t>v_mul_f32</a:t>
            </a:r>
            <a:r>
              <a:rPr lang="en-CA" sz="1200" dirty="0">
                <a:latin typeface="Courier New" panose="02070309020205020404" pitchFamily="49" charset="0"/>
                <a:cs typeface="Courier New" panose="02070309020205020404" pitchFamily="49" charset="0"/>
              </a:rPr>
              <a:t>     v0, v0, v1   // 1 FR</a:t>
            </a:r>
          </a:p>
          <a:p>
            <a:r>
              <a:rPr lang="en-CA" sz="1200" dirty="0">
                <a:latin typeface="Courier New" panose="02070309020205020404" pitchFamily="49" charset="0"/>
                <a:cs typeface="Courier New" panose="02070309020205020404" pitchFamily="49" charset="0"/>
              </a:rPr>
              <a:t>v_mul_f32     v2, s0, v1   // 1 FR</a:t>
            </a:r>
          </a:p>
          <a:p>
            <a:r>
              <a:rPr lang="en-CA" sz="1200" dirty="0">
                <a:latin typeface="Courier New" panose="02070309020205020404" pitchFamily="49" charset="0"/>
                <a:cs typeface="Courier New" panose="02070309020205020404" pitchFamily="49" charset="0"/>
              </a:rPr>
              <a:t>v_mul_f32     v3, s1, v1   // 1 FR</a:t>
            </a:r>
          </a:p>
          <a:p>
            <a:r>
              <a:rPr lang="en-CA" sz="1200" dirty="0">
                <a:latin typeface="Courier New" panose="02070309020205020404" pitchFamily="49" charset="0"/>
                <a:cs typeface="Courier New" panose="02070309020205020404" pitchFamily="49" charset="0"/>
              </a:rPr>
              <a:t>v_mul_f32     v1, s2, v1   // 1 </a:t>
            </a:r>
            <a:r>
              <a:rPr lang="en-CA" sz="1200" dirty="0" smtClean="0">
                <a:latin typeface="Courier New" panose="02070309020205020404" pitchFamily="49" charset="0"/>
                <a:cs typeface="Courier New" panose="02070309020205020404" pitchFamily="49" charset="0"/>
              </a:rPr>
              <a:t>FR</a:t>
            </a:r>
            <a:r>
              <a:rPr lang="en-CA" sz="1200" dirty="0">
                <a:latin typeface="Courier New" panose="02070309020205020404" pitchFamily="49" charset="0"/>
                <a:cs typeface="Courier New" panose="02070309020205020404" pitchFamily="49" charset="0"/>
              </a:rPr>
              <a:t> </a:t>
            </a:r>
          </a:p>
          <a:p>
            <a:r>
              <a:rPr lang="en-CA" sz="1200" dirty="0">
                <a:latin typeface="Courier New" panose="02070309020205020404" pitchFamily="49" charset="0"/>
                <a:cs typeface="Courier New" panose="02070309020205020404" pitchFamily="49" charset="0"/>
              </a:rPr>
              <a:t>// Total not counting MOV  </a:t>
            </a:r>
            <a:r>
              <a:rPr lang="en-CA" sz="1200" dirty="0" smtClean="0">
                <a:latin typeface="Courier New" panose="02070309020205020404" pitchFamily="49" charset="0"/>
                <a:cs typeface="Courier New" panose="02070309020205020404" pitchFamily="49" charset="0"/>
              </a:rPr>
              <a:t>//</a:t>
            </a:r>
            <a:r>
              <a:rPr lang="en-CA" sz="1200" dirty="0">
                <a:latin typeface="Courier New" panose="02070309020205020404" pitchFamily="49" charset="0"/>
                <a:cs typeface="Courier New" panose="02070309020205020404" pitchFamily="49" charset="0"/>
              </a:rPr>
              <a:t>11 </a:t>
            </a:r>
            <a:r>
              <a:rPr lang="en-CA" sz="1200" dirty="0" smtClean="0">
                <a:latin typeface="Courier New" panose="02070309020205020404" pitchFamily="49" charset="0"/>
                <a:cs typeface="Courier New" panose="02070309020205020404" pitchFamily="49" charset="0"/>
              </a:rPr>
              <a:t>FR</a:t>
            </a:r>
            <a:endParaRPr lang="en-CA" sz="1200" dirty="0">
              <a:latin typeface="Courier New" panose="02070309020205020404" pitchFamily="49" charset="0"/>
              <a:cs typeface="Courier New" panose="02070309020205020404" pitchFamily="49"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1339765616"/>
              </p:ext>
            </p:extLst>
          </p:nvPr>
        </p:nvGraphicFramePr>
        <p:xfrm>
          <a:off x="4139952" y="2601198"/>
          <a:ext cx="2290077" cy="2290077"/>
        </p:xfrm>
        <a:graphic>
          <a:graphicData uri="http://schemas.openxmlformats.org/presentationml/2006/ole">
            <mc:AlternateContent xmlns:mc="http://schemas.openxmlformats.org/markup-compatibility/2006">
              <mc:Choice xmlns:v="urn:schemas-microsoft-com:vml" Requires="v">
                <p:oleObj spid="_x0000_s6161" name="Image" r:id="rId4" imgW="10514160" imgH="10514160" progId="Photoshop.Image.13">
                  <p:embed/>
                </p:oleObj>
              </mc:Choice>
              <mc:Fallback>
                <p:oleObj name="Image" r:id="rId4" imgW="10514160" imgH="10514160" progId="Photoshop.Image.13">
                  <p:embed/>
                  <p:pic>
                    <p:nvPicPr>
                      <p:cNvPr id="0" name=""/>
                      <p:cNvPicPr/>
                      <p:nvPr/>
                    </p:nvPicPr>
                    <p:blipFill>
                      <a:blip r:embed="rId5"/>
                      <a:stretch>
                        <a:fillRect/>
                      </a:stretch>
                    </p:blipFill>
                    <p:spPr>
                      <a:xfrm>
                        <a:off x="4139952" y="2601198"/>
                        <a:ext cx="2290077" cy="2290077"/>
                      </a:xfrm>
                      <a:prstGeom prst="rect">
                        <a:avLst/>
                      </a:prstGeom>
                    </p:spPr>
                  </p:pic>
                </p:oleObj>
              </mc:Fallback>
            </mc:AlternateContent>
          </a:graphicData>
        </a:graphic>
      </p:graphicFrame>
    </p:spTree>
    <p:extLst>
      <p:ext uri="{BB962C8B-B14F-4D97-AF65-F5344CB8AC3E}">
        <p14:creationId xmlns:p14="http://schemas.microsoft.com/office/powerpoint/2010/main" val="180602193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Approximated Transcendental Functions</a:t>
            </a:r>
            <a:endParaRPr lang="fr-CA" dirty="0"/>
          </a:p>
        </p:txBody>
      </p:sp>
      <p:sp>
        <p:nvSpPr>
          <p:cNvPr id="3" name="Content Placeholder 2"/>
          <p:cNvSpPr>
            <a:spLocks noGrp="1"/>
          </p:cNvSpPr>
          <p:nvPr>
            <p:ph idx="1"/>
          </p:nvPr>
        </p:nvSpPr>
        <p:spPr>
          <a:xfrm>
            <a:off x="457200" y="1200150"/>
            <a:ext cx="8229600" cy="3675856"/>
          </a:xfrm>
        </p:spPr>
        <p:txBody>
          <a:bodyPr>
            <a:normAutofit/>
          </a:bodyPr>
          <a:lstStyle/>
          <a:p>
            <a:r>
              <a:rPr lang="en-US" dirty="0" smtClean="0"/>
              <a:t>Transcendental Functions in HW provide ~1 ULP of precision</a:t>
            </a:r>
          </a:p>
          <a:p>
            <a:r>
              <a:rPr lang="en-US" dirty="0" smtClean="0"/>
              <a:t>We do not always need that much</a:t>
            </a:r>
            <a:endParaRPr lang="en-US" dirty="0"/>
          </a:p>
          <a:p>
            <a:pPr lvl="1"/>
            <a:r>
              <a:rPr lang="en-US" dirty="0" smtClean="0"/>
              <a:t>Especially for F16, F11, UNorm8 data</a:t>
            </a:r>
          </a:p>
          <a:p>
            <a:pPr lvl="1"/>
            <a:endParaRPr lang="en-US" dirty="0"/>
          </a:p>
          <a:p>
            <a:r>
              <a:rPr lang="en-US" dirty="0" smtClean="0"/>
              <a:t>Can we do a better job than HW </a:t>
            </a:r>
            <a:r>
              <a:rPr lang="pl-PL" dirty="0" smtClean="0"/>
              <a:t>@ Quarter Rate?</a:t>
            </a:r>
            <a:endParaRPr lang="en-US" dirty="0" smtClean="0"/>
          </a:p>
        </p:txBody>
      </p:sp>
      <p:pic>
        <p:nvPicPr>
          <p:cNvPr id="7170" name="Picture 2" descr="http://i1.kym-cdn.com/entries/icons/original/000/004/457/challen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794" y="2286000"/>
            <a:ext cx="3810000" cy="285750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020395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Special ALU Ops </a:t>
            </a:r>
            <a:r>
              <a:rPr lang="pl-PL" dirty="0" smtClean="0"/>
              <a:t>: Integer Math</a:t>
            </a:r>
            <a:endParaRPr lang="fr-CA" dirty="0"/>
          </a:p>
        </p:txBody>
      </p:sp>
      <p:sp>
        <p:nvSpPr>
          <p:cNvPr id="3" name="Content Placeholder 2"/>
          <p:cNvSpPr>
            <a:spLocks noGrp="1"/>
          </p:cNvSpPr>
          <p:nvPr>
            <p:ph idx="1"/>
          </p:nvPr>
        </p:nvSpPr>
        <p:spPr>
          <a:xfrm>
            <a:off x="457200" y="843558"/>
            <a:ext cx="8229600" cy="4104456"/>
          </a:xfrm>
        </p:spPr>
        <p:txBody>
          <a:bodyPr>
            <a:normAutofit/>
          </a:bodyPr>
          <a:lstStyle/>
          <a:p>
            <a:r>
              <a:rPr lang="pl-PL" dirty="0" smtClean="0"/>
              <a:t>General Purpose Registers</a:t>
            </a:r>
          </a:p>
          <a:p>
            <a:pPr lvl="1"/>
            <a:r>
              <a:rPr lang="pl-PL" dirty="0" smtClean="0"/>
              <a:t>Integer Math </a:t>
            </a:r>
          </a:p>
          <a:p>
            <a:pPr lvl="1"/>
            <a:r>
              <a:rPr lang="pl-PL" dirty="0" smtClean="0"/>
              <a:t>No reinterpretation cost</a:t>
            </a:r>
          </a:p>
          <a:p>
            <a:r>
              <a:rPr lang="pl-PL" dirty="0" smtClean="0"/>
              <a:t>Integer support</a:t>
            </a:r>
          </a:p>
          <a:p>
            <a:pPr lvl="1"/>
            <a:r>
              <a:rPr lang="pl-PL" dirty="0" smtClean="0"/>
              <a:t>Allows integer based floating point math</a:t>
            </a:r>
          </a:p>
          <a:p>
            <a:endParaRPr lang="pl-PL" dirty="0"/>
          </a:p>
        </p:txBody>
      </p:sp>
      <p:sp>
        <p:nvSpPr>
          <p:cNvPr id="5" name="TextBox 4"/>
          <p:cNvSpPr txBox="1"/>
          <p:nvPr/>
        </p:nvSpPr>
        <p:spPr>
          <a:xfrm>
            <a:off x="86916" y="2643758"/>
            <a:ext cx="8970168"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l-PL" sz="1200" dirty="0" smtClean="0">
                <a:latin typeface="Courier New" panose="02070309020205020404" pitchFamily="49" charset="0"/>
                <a:cs typeface="Courier New" panose="02070309020205020404" pitchFamily="49" charset="0"/>
              </a:rPr>
              <a:t>// asint() / asfloat() works as reinterpret_cast</a:t>
            </a:r>
          </a:p>
          <a:p>
            <a:r>
              <a:rPr lang="pl-PL" sz="1200" dirty="0" smtClean="0">
                <a:latin typeface="Courier New" panose="02070309020205020404" pitchFamily="49" charset="0"/>
                <a:cs typeface="Courier New" panose="02070309020205020404" pitchFamily="49" charset="0"/>
              </a:rPr>
              <a:t>// is free – just hints the compiler to treat the data using different instruction set</a:t>
            </a:r>
          </a:p>
          <a:p>
            <a:endParaRPr lang="pl-PL" sz="1200" dirty="0" smtClean="0">
              <a:latin typeface="Courier New" panose="02070309020205020404" pitchFamily="49" charset="0"/>
              <a:cs typeface="Courier New" panose="02070309020205020404" pitchFamily="49" charset="0"/>
            </a:endParaRPr>
          </a:p>
          <a:p>
            <a:r>
              <a:rPr lang="pl-PL" sz="1200" dirty="0" smtClean="0">
                <a:latin typeface="Courier New" panose="02070309020205020404" pitchFamily="49" charset="0"/>
                <a:cs typeface="Courier New" panose="02070309020205020404" pitchFamily="49" charset="0"/>
              </a:rPr>
              <a:t>#</a:t>
            </a:r>
            <a:r>
              <a:rPr lang="pl-PL" sz="1200" dirty="0">
                <a:latin typeface="Courier New" panose="02070309020205020404" pitchFamily="49" charset="0"/>
                <a:cs typeface="Courier New" panose="02070309020205020404" pitchFamily="49" charset="0"/>
              </a:rPr>
              <a:t>define asint(_x)   *reinterpret_cast&lt;int*&gt;(&amp;_x);</a:t>
            </a:r>
          </a:p>
          <a:p>
            <a:r>
              <a:rPr lang="pl-PL" sz="1200" dirty="0">
                <a:latin typeface="Courier New" panose="02070309020205020404" pitchFamily="49" charset="0"/>
                <a:cs typeface="Courier New" panose="02070309020205020404" pitchFamily="49" charset="0"/>
              </a:rPr>
              <a:t>#define asfloat(_x) *reinterpret_cast&lt;float*&gt;(&amp;_x);</a:t>
            </a:r>
            <a:endParaRPr lang="en-CA" sz="12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91654102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0x5f3759df</a:t>
            </a:r>
            <a:r>
              <a:rPr lang="en-US" dirty="0" smtClean="0"/>
              <a:t> WTF?</a:t>
            </a:r>
            <a:endParaRPr lang="pl-PL" dirty="0"/>
          </a:p>
        </p:txBody>
      </p:sp>
      <p:sp>
        <p:nvSpPr>
          <p:cNvPr id="5" name="Content Placeholder 4"/>
          <p:cNvSpPr>
            <a:spLocks noGrp="1"/>
          </p:cNvSpPr>
          <p:nvPr>
            <p:ph idx="1"/>
          </p:nvPr>
        </p:nvSpPr>
        <p:spPr/>
        <p:txBody>
          <a:bodyPr/>
          <a:lstStyle/>
          <a:p>
            <a:r>
              <a:rPr lang="pl-PL" dirty="0" smtClean="0"/>
              <a:t>Fast Inverse Square Root</a:t>
            </a:r>
          </a:p>
          <a:p>
            <a:pPr lvl="1"/>
            <a:r>
              <a:rPr lang="pl-PL" dirty="0" smtClean="0"/>
              <a:t>Implemented at SGI using integer math</a:t>
            </a:r>
          </a:p>
          <a:p>
            <a:pPr lvl="1"/>
            <a:r>
              <a:rPr lang="pl-PL" dirty="0" smtClean="0"/>
              <a:t>Famous due to Quake 3 source code</a:t>
            </a:r>
            <a:endParaRPr lang="pl-PL" dirty="0"/>
          </a:p>
        </p:txBody>
      </p:sp>
      <p:sp>
        <p:nvSpPr>
          <p:cNvPr id="6" name="TextBox 5"/>
          <p:cNvSpPr txBox="1"/>
          <p:nvPr/>
        </p:nvSpPr>
        <p:spPr>
          <a:xfrm>
            <a:off x="86916" y="2139702"/>
            <a:ext cx="8970168" cy="286232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CA" sz="1200" dirty="0">
                <a:latin typeface="Courier New" panose="02070309020205020404" pitchFamily="49" charset="0"/>
                <a:cs typeface="Courier New" panose="02070309020205020404" pitchFamily="49" charset="0"/>
              </a:rPr>
              <a:t>float </a:t>
            </a:r>
            <a:r>
              <a:rPr lang="en-CA" sz="1200" dirty="0" err="1">
                <a:latin typeface="Courier New" panose="02070309020205020404" pitchFamily="49" charset="0"/>
                <a:cs typeface="Courier New" panose="02070309020205020404" pitchFamily="49" charset="0"/>
              </a:rPr>
              <a:t>Q_rsqrt</a:t>
            </a:r>
            <a:r>
              <a:rPr lang="en-CA" sz="1200" dirty="0">
                <a:latin typeface="Courier New" panose="02070309020205020404" pitchFamily="49" charset="0"/>
                <a:cs typeface="Courier New" panose="02070309020205020404" pitchFamily="49" charset="0"/>
              </a:rPr>
              <a:t>( float number )</a:t>
            </a:r>
          </a:p>
          <a:p>
            <a:r>
              <a:rPr lang="en-CA" sz="1200" dirty="0">
                <a:latin typeface="Courier New" panose="02070309020205020404" pitchFamily="49" charset="0"/>
                <a:cs typeface="Courier New" panose="02070309020205020404" pitchFamily="49" charset="0"/>
              </a:rPr>
              <a:t>{</a:t>
            </a:r>
          </a:p>
          <a:p>
            <a:r>
              <a:rPr lang="en-CA" sz="1200" dirty="0">
                <a:latin typeface="Courier New" panose="02070309020205020404" pitchFamily="49" charset="0"/>
                <a:cs typeface="Courier New" panose="02070309020205020404" pitchFamily="49" charset="0"/>
              </a:rPr>
              <a:t>	long </a:t>
            </a:r>
            <a:r>
              <a:rPr lang="en-CA" sz="1200" dirty="0" err="1">
                <a:latin typeface="Courier New" panose="02070309020205020404" pitchFamily="49" charset="0"/>
                <a:cs typeface="Courier New" panose="02070309020205020404" pitchFamily="49" charset="0"/>
              </a:rPr>
              <a:t>i</a:t>
            </a:r>
            <a:r>
              <a:rPr lang="en-CA" sz="1200" dirty="0">
                <a:latin typeface="Courier New" panose="02070309020205020404" pitchFamily="49" charset="0"/>
                <a:cs typeface="Courier New" panose="02070309020205020404" pitchFamily="49" charset="0"/>
              </a:rPr>
              <a:t>;</a:t>
            </a:r>
          </a:p>
          <a:p>
            <a:r>
              <a:rPr lang="en-CA" sz="1200" dirty="0">
                <a:latin typeface="Courier New" panose="02070309020205020404" pitchFamily="49" charset="0"/>
                <a:cs typeface="Courier New" panose="02070309020205020404" pitchFamily="49" charset="0"/>
              </a:rPr>
              <a:t>	float x2, y;</a:t>
            </a:r>
          </a:p>
          <a:p>
            <a:r>
              <a:rPr lang="en-CA" sz="1200" dirty="0">
                <a:latin typeface="Courier New" panose="02070309020205020404" pitchFamily="49" charset="0"/>
                <a:cs typeface="Courier New" panose="02070309020205020404" pitchFamily="49" charset="0"/>
              </a:rPr>
              <a:t>	</a:t>
            </a:r>
            <a:r>
              <a:rPr lang="en-CA" sz="1200" dirty="0" err="1">
                <a:latin typeface="Courier New" panose="02070309020205020404" pitchFamily="49" charset="0"/>
                <a:cs typeface="Courier New" panose="02070309020205020404" pitchFamily="49" charset="0"/>
              </a:rPr>
              <a:t>const</a:t>
            </a:r>
            <a:r>
              <a:rPr lang="en-CA" sz="1200" dirty="0">
                <a:latin typeface="Courier New" panose="02070309020205020404" pitchFamily="49" charset="0"/>
                <a:cs typeface="Courier New" panose="02070309020205020404" pitchFamily="49" charset="0"/>
              </a:rPr>
              <a:t> float </a:t>
            </a:r>
            <a:r>
              <a:rPr lang="en-CA" sz="1200" dirty="0" err="1">
                <a:latin typeface="Courier New" panose="02070309020205020404" pitchFamily="49" charset="0"/>
                <a:cs typeface="Courier New" panose="02070309020205020404" pitchFamily="49" charset="0"/>
              </a:rPr>
              <a:t>threehalfs</a:t>
            </a:r>
            <a:r>
              <a:rPr lang="en-CA" sz="1200" dirty="0">
                <a:latin typeface="Courier New" panose="02070309020205020404" pitchFamily="49" charset="0"/>
                <a:cs typeface="Courier New" panose="02070309020205020404" pitchFamily="49" charset="0"/>
              </a:rPr>
              <a:t> = 1.5F;</a:t>
            </a:r>
          </a:p>
          <a:p>
            <a:r>
              <a:rPr lang="en-CA" sz="1200" dirty="0">
                <a:latin typeface="Courier New" panose="02070309020205020404" pitchFamily="49" charset="0"/>
                <a:cs typeface="Courier New" panose="02070309020205020404" pitchFamily="49" charset="0"/>
              </a:rPr>
              <a:t> </a:t>
            </a:r>
          </a:p>
          <a:p>
            <a:r>
              <a:rPr lang="en-CA" sz="1200" dirty="0">
                <a:latin typeface="Courier New" panose="02070309020205020404" pitchFamily="49" charset="0"/>
                <a:cs typeface="Courier New" panose="02070309020205020404" pitchFamily="49" charset="0"/>
              </a:rPr>
              <a:t>	x2 = number * 0.5F;</a:t>
            </a:r>
          </a:p>
          <a:p>
            <a:r>
              <a:rPr lang="en-CA" sz="1200" dirty="0">
                <a:latin typeface="Courier New" panose="02070309020205020404" pitchFamily="49" charset="0"/>
                <a:cs typeface="Courier New" panose="02070309020205020404" pitchFamily="49" charset="0"/>
              </a:rPr>
              <a:t>	y  = number;</a:t>
            </a:r>
          </a:p>
          <a:p>
            <a:r>
              <a:rPr lang="en-CA" sz="1200" dirty="0">
                <a:latin typeface="Courier New" panose="02070309020205020404" pitchFamily="49" charset="0"/>
                <a:cs typeface="Courier New" panose="02070309020205020404" pitchFamily="49" charset="0"/>
              </a:rPr>
              <a:t>	</a:t>
            </a:r>
            <a:r>
              <a:rPr lang="en-CA" sz="1200" dirty="0" err="1">
                <a:latin typeface="Courier New" panose="02070309020205020404" pitchFamily="49" charset="0"/>
                <a:cs typeface="Courier New" panose="02070309020205020404" pitchFamily="49" charset="0"/>
              </a:rPr>
              <a:t>i</a:t>
            </a:r>
            <a:r>
              <a:rPr lang="en-CA" sz="1200" dirty="0">
                <a:latin typeface="Courier New" panose="02070309020205020404" pitchFamily="49" charset="0"/>
                <a:cs typeface="Courier New" panose="02070309020205020404" pitchFamily="49" charset="0"/>
              </a:rPr>
              <a:t>  = * ( long * ) &amp;y;                       </a:t>
            </a:r>
            <a:r>
              <a:rPr lang="pl-PL" sz="1200" dirty="0" smtClean="0">
                <a:latin typeface="Courier New" panose="02070309020205020404" pitchFamily="49" charset="0"/>
                <a:cs typeface="Courier New" panose="02070309020205020404" pitchFamily="49" charset="0"/>
              </a:rPr>
              <a:t>// Float to Int reinterpret</a:t>
            </a:r>
            <a:endParaRPr lang="en-CA" sz="1200" dirty="0">
              <a:latin typeface="Courier New" panose="02070309020205020404" pitchFamily="49" charset="0"/>
              <a:cs typeface="Courier New" panose="02070309020205020404" pitchFamily="49" charset="0"/>
            </a:endParaRPr>
          </a:p>
          <a:p>
            <a:r>
              <a:rPr lang="en-CA" sz="1200" dirty="0">
                <a:latin typeface="Courier New" panose="02070309020205020404" pitchFamily="49" charset="0"/>
                <a:cs typeface="Courier New" panose="02070309020205020404" pitchFamily="49" charset="0"/>
              </a:rPr>
              <a:t>	</a:t>
            </a:r>
            <a:r>
              <a:rPr lang="en-CA" sz="1200" dirty="0" err="1">
                <a:latin typeface="Courier New" panose="02070309020205020404" pitchFamily="49" charset="0"/>
                <a:cs typeface="Courier New" panose="02070309020205020404" pitchFamily="49" charset="0"/>
              </a:rPr>
              <a:t>i</a:t>
            </a:r>
            <a:r>
              <a:rPr lang="en-CA" sz="1200" dirty="0">
                <a:latin typeface="Courier New" panose="02070309020205020404" pitchFamily="49" charset="0"/>
                <a:cs typeface="Courier New" panose="02070309020205020404" pitchFamily="49" charset="0"/>
              </a:rPr>
              <a:t>  = 0x5f3759df - ( </a:t>
            </a:r>
            <a:r>
              <a:rPr lang="en-CA" sz="1200" dirty="0" err="1">
                <a:latin typeface="Courier New" panose="02070309020205020404" pitchFamily="49" charset="0"/>
                <a:cs typeface="Courier New" panose="02070309020205020404" pitchFamily="49" charset="0"/>
              </a:rPr>
              <a:t>i</a:t>
            </a:r>
            <a:r>
              <a:rPr lang="en-CA" sz="1200" dirty="0">
                <a:latin typeface="Courier New" panose="02070309020205020404" pitchFamily="49" charset="0"/>
                <a:cs typeface="Courier New" panose="02070309020205020404" pitchFamily="49" charset="0"/>
              </a:rPr>
              <a:t> &gt;&gt; 1 );               // </a:t>
            </a:r>
            <a:r>
              <a:rPr lang="pl-PL" sz="1200" dirty="0" smtClean="0">
                <a:latin typeface="Courier New" panose="02070309020205020404" pitchFamily="49" charset="0"/>
                <a:cs typeface="Courier New" panose="02070309020205020404" pitchFamily="49" charset="0"/>
              </a:rPr>
              <a:t>WTF?</a:t>
            </a:r>
            <a:endParaRPr lang="en-CA" sz="1200" dirty="0">
              <a:latin typeface="Courier New" panose="02070309020205020404" pitchFamily="49" charset="0"/>
              <a:cs typeface="Courier New" panose="02070309020205020404" pitchFamily="49" charset="0"/>
            </a:endParaRPr>
          </a:p>
          <a:p>
            <a:r>
              <a:rPr lang="en-CA" sz="1200" dirty="0">
                <a:latin typeface="Courier New" panose="02070309020205020404" pitchFamily="49" charset="0"/>
                <a:cs typeface="Courier New" panose="02070309020205020404" pitchFamily="49" charset="0"/>
              </a:rPr>
              <a:t>	y  = * ( float * ) &amp;</a:t>
            </a:r>
            <a:r>
              <a:rPr lang="en-CA" sz="1200" dirty="0" err="1">
                <a:latin typeface="Courier New" panose="02070309020205020404" pitchFamily="49" charset="0"/>
                <a:cs typeface="Courier New" panose="02070309020205020404" pitchFamily="49" charset="0"/>
              </a:rPr>
              <a:t>i</a:t>
            </a:r>
            <a:r>
              <a:rPr lang="en-CA" sz="1200" dirty="0" smtClean="0">
                <a:latin typeface="Courier New" panose="02070309020205020404" pitchFamily="49" charset="0"/>
                <a:cs typeface="Courier New" panose="02070309020205020404" pitchFamily="49" charset="0"/>
              </a:rPr>
              <a:t>;</a:t>
            </a:r>
            <a:r>
              <a:rPr lang="pl-PL" sz="1200" dirty="0" smtClean="0">
                <a:latin typeface="Courier New" panose="02070309020205020404" pitchFamily="49" charset="0"/>
                <a:cs typeface="Courier New" panose="02070309020205020404" pitchFamily="49" charset="0"/>
              </a:rPr>
              <a:t>		    // Int to Float reinterpret</a:t>
            </a:r>
            <a:endParaRPr lang="en-CA" sz="1200" dirty="0">
              <a:latin typeface="Courier New" panose="02070309020205020404" pitchFamily="49" charset="0"/>
              <a:cs typeface="Courier New" panose="02070309020205020404" pitchFamily="49" charset="0"/>
            </a:endParaRPr>
          </a:p>
          <a:p>
            <a:r>
              <a:rPr lang="en-CA" sz="1200" dirty="0">
                <a:latin typeface="Courier New" panose="02070309020205020404" pitchFamily="49" charset="0"/>
                <a:cs typeface="Courier New" panose="02070309020205020404" pitchFamily="49" charset="0"/>
              </a:rPr>
              <a:t>	y  = y * ( </a:t>
            </a:r>
            <a:r>
              <a:rPr lang="en-CA" sz="1200" dirty="0" err="1">
                <a:latin typeface="Courier New" panose="02070309020205020404" pitchFamily="49" charset="0"/>
                <a:cs typeface="Courier New" panose="02070309020205020404" pitchFamily="49" charset="0"/>
              </a:rPr>
              <a:t>threehalfs</a:t>
            </a:r>
            <a:r>
              <a:rPr lang="en-CA" sz="1200" dirty="0">
                <a:latin typeface="Courier New" panose="02070309020205020404" pitchFamily="49" charset="0"/>
                <a:cs typeface="Courier New" panose="02070309020205020404" pitchFamily="49" charset="0"/>
              </a:rPr>
              <a:t> - ( x2 * y * y ) );   // </a:t>
            </a:r>
            <a:r>
              <a:rPr lang="pl-PL" sz="1200" dirty="0" smtClean="0">
                <a:latin typeface="Courier New" panose="02070309020205020404" pitchFamily="49" charset="0"/>
                <a:cs typeface="Courier New" panose="02070309020205020404" pitchFamily="49" charset="0"/>
              </a:rPr>
              <a:t>Newton Raphson 1st iteration</a:t>
            </a:r>
            <a:endParaRPr lang="en-CA" sz="1200" dirty="0">
              <a:latin typeface="Courier New" panose="02070309020205020404" pitchFamily="49" charset="0"/>
              <a:cs typeface="Courier New" panose="02070309020205020404" pitchFamily="49" charset="0"/>
            </a:endParaRPr>
          </a:p>
          <a:p>
            <a:r>
              <a:rPr lang="en-CA" sz="1200" dirty="0">
                <a:latin typeface="Courier New" panose="02070309020205020404" pitchFamily="49" charset="0"/>
                <a:cs typeface="Courier New" panose="02070309020205020404" pitchFamily="49" charset="0"/>
              </a:rPr>
              <a:t> </a:t>
            </a:r>
          </a:p>
          <a:p>
            <a:r>
              <a:rPr lang="en-CA" sz="1200" dirty="0">
                <a:latin typeface="Courier New" panose="02070309020205020404" pitchFamily="49" charset="0"/>
                <a:cs typeface="Courier New" panose="02070309020205020404" pitchFamily="49" charset="0"/>
              </a:rPr>
              <a:t>	return y;</a:t>
            </a:r>
          </a:p>
          <a:p>
            <a:r>
              <a:rPr lang="en-CA" sz="1200" dirty="0">
                <a:latin typeface="Courier New" panose="02070309020205020404" pitchFamily="49" charset="0"/>
                <a:cs typeface="Courier New" panose="02070309020205020404" pitchFamily="49" charset="0"/>
              </a:rPr>
              <a:t>}</a:t>
            </a:r>
          </a:p>
        </p:txBody>
      </p:sp>
      <p:pic>
        <p:nvPicPr>
          <p:cNvPr id="1026" name="Picture 2" descr="http://www.rigelatin.net/q3a/quotes/pics/profiles/orbb.png"/>
          <p:cNvPicPr>
            <a:picLocks noChangeAspect="1" noChangeArrowheads="1"/>
          </p:cNvPicPr>
          <p:nvPr/>
        </p:nvPicPr>
        <p:blipFill>
          <a:blip r:embed="rId3">
            <a:extLst>
              <a:ext uri="{BEBA8EAE-BF5A-486C-A8C5-ECC9F3942E4B}">
                <a14:imgProps xmlns:a14="http://schemas.microsoft.com/office/drawing/2010/main">
                  <a14:imgLayer r:embed="rId4">
                    <a14:imgEffect>
                      <a14:saturation sat="101000"/>
                    </a14:imgEffect>
                  </a14:imgLayer>
                </a14:imgProps>
              </a:ext>
              <a:ext uri="{28A0092B-C50C-407E-A947-70E740481C1C}">
                <a14:useLocalDpi xmlns:a14="http://schemas.microsoft.com/office/drawing/2010/main" val="0"/>
              </a:ext>
            </a:extLst>
          </a:blip>
          <a:srcRect/>
          <a:stretch>
            <a:fillRect/>
          </a:stretch>
        </p:blipFill>
        <p:spPr bwMode="auto">
          <a:xfrm flipH="1">
            <a:off x="7030002" y="339502"/>
            <a:ext cx="1777975" cy="36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093074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0x5f3759df</a:t>
            </a:r>
            <a:r>
              <a:rPr lang="en-US" dirty="0"/>
              <a:t> WTF?</a:t>
            </a:r>
            <a:endParaRPr lang="pl-PL" dirty="0"/>
          </a:p>
        </p:txBody>
      </p:sp>
      <p:sp>
        <p:nvSpPr>
          <p:cNvPr id="5" name="Content Placeholder 4"/>
          <p:cNvSpPr>
            <a:spLocks noGrp="1"/>
          </p:cNvSpPr>
          <p:nvPr>
            <p:ph idx="1"/>
          </p:nvPr>
        </p:nvSpPr>
        <p:spPr/>
        <p:txBody>
          <a:bodyPr/>
          <a:lstStyle/>
          <a:p>
            <a:r>
              <a:rPr lang="pl-PL" dirty="0" smtClean="0"/>
              <a:t>Fast Inverse Square Root</a:t>
            </a:r>
          </a:p>
          <a:p>
            <a:pPr lvl="1"/>
            <a:r>
              <a:rPr lang="pl-PL" dirty="0" smtClean="0"/>
              <a:t>Works due to Floating Point Number Binary representation</a:t>
            </a:r>
          </a:p>
          <a:p>
            <a:endParaRPr lang="pl-PL" dirty="0"/>
          </a:p>
          <a:p>
            <a:r>
              <a:rPr lang="pl-PL" dirty="0" smtClean="0"/>
              <a:t>Care about speed</a:t>
            </a:r>
          </a:p>
          <a:p>
            <a:pPr lvl="1"/>
            <a:r>
              <a:rPr lang="pl-PL" dirty="0" smtClean="0"/>
              <a:t>Remove Newton-Raphson iteration</a:t>
            </a:r>
          </a:p>
          <a:p>
            <a:pPr lvl="1"/>
            <a:endParaRPr lang="pl-PL" dirty="0"/>
          </a:p>
          <a:p>
            <a:r>
              <a:rPr lang="pl-PL" dirty="0" smtClean="0"/>
              <a:t>Should be fast on GCN?</a:t>
            </a:r>
          </a:p>
          <a:p>
            <a:pPr lvl="1"/>
            <a:r>
              <a:rPr lang="pl-PL" dirty="0" smtClean="0"/>
              <a:t>2x faster than rsqrt()</a:t>
            </a:r>
          </a:p>
          <a:p>
            <a:endParaRPr lang="pl-PL" dirty="0"/>
          </a:p>
          <a:p>
            <a:endParaRPr lang="pl-PL" dirty="0"/>
          </a:p>
        </p:txBody>
      </p:sp>
      <p:sp>
        <p:nvSpPr>
          <p:cNvPr id="7" name="TextBox 6"/>
          <p:cNvSpPr txBox="1"/>
          <p:nvPr/>
        </p:nvSpPr>
        <p:spPr>
          <a:xfrm>
            <a:off x="86916" y="3507854"/>
            <a:ext cx="8970168"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l-PL" sz="1600" dirty="0"/>
              <a:t>int x = asint(inX);</a:t>
            </a:r>
          </a:p>
          <a:p>
            <a:r>
              <a:rPr lang="pl-PL" sz="1600" dirty="0"/>
              <a:t>x = 0x5f3759df </a:t>
            </a:r>
            <a:r>
              <a:rPr lang="pl-PL" sz="1600" dirty="0" smtClean="0"/>
              <a:t>- </a:t>
            </a:r>
            <a:r>
              <a:rPr lang="pl-PL" sz="1600" dirty="0"/>
              <a:t>(x &gt;&gt; 1);</a:t>
            </a:r>
          </a:p>
          <a:p>
            <a:r>
              <a:rPr lang="pl-PL" sz="1600" dirty="0"/>
              <a:t>return asfloat(x</a:t>
            </a:r>
            <a:r>
              <a:rPr lang="pl-PL" sz="1600" dirty="0" smtClean="0"/>
              <a:t>);</a:t>
            </a:r>
          </a:p>
          <a:p>
            <a:r>
              <a:rPr lang="pl-PL" sz="1600" dirty="0" smtClean="0"/>
              <a:t>////////////////////////////////</a:t>
            </a:r>
          </a:p>
          <a:p>
            <a:r>
              <a:rPr lang="en-CA" sz="1600" dirty="0" smtClean="0"/>
              <a:t> </a:t>
            </a:r>
            <a:r>
              <a:rPr lang="pl-PL" sz="1600" dirty="0" smtClean="0"/>
              <a:t>v</a:t>
            </a:r>
            <a:r>
              <a:rPr lang="en-CA" sz="1600" dirty="0" smtClean="0"/>
              <a:t>_ashr_i32    </a:t>
            </a:r>
            <a:r>
              <a:rPr lang="pl-PL" sz="1600" dirty="0" smtClean="0"/>
              <a:t>v0</a:t>
            </a:r>
            <a:r>
              <a:rPr lang="en-CA" sz="1600" dirty="0" smtClean="0"/>
              <a:t>, </a:t>
            </a:r>
            <a:r>
              <a:rPr lang="pl-PL" sz="1600" dirty="0" smtClean="0"/>
              <a:t>v0</a:t>
            </a:r>
            <a:r>
              <a:rPr lang="en-CA" sz="1600" dirty="0" smtClean="0"/>
              <a:t>, </a:t>
            </a:r>
            <a:r>
              <a:rPr lang="en-CA" sz="1600" dirty="0"/>
              <a:t>1</a:t>
            </a:r>
          </a:p>
          <a:p>
            <a:r>
              <a:rPr lang="en-CA" sz="1600" dirty="0"/>
              <a:t> </a:t>
            </a:r>
            <a:r>
              <a:rPr lang="pl-PL" sz="1600" dirty="0" smtClean="0"/>
              <a:t>v</a:t>
            </a:r>
            <a:r>
              <a:rPr lang="en-CA" sz="1600" dirty="0" smtClean="0"/>
              <a:t>_sub_i32     </a:t>
            </a:r>
            <a:r>
              <a:rPr lang="pl-PL" sz="1600" dirty="0" smtClean="0"/>
              <a:t>v0</a:t>
            </a:r>
            <a:r>
              <a:rPr lang="en-CA" sz="1600" dirty="0" smtClean="0"/>
              <a:t>, #</a:t>
            </a:r>
            <a:r>
              <a:rPr lang="pl-PL" sz="1600" dirty="0"/>
              <a:t> 0x5f3759df</a:t>
            </a:r>
            <a:r>
              <a:rPr lang="en-CA" sz="1600" dirty="0" smtClean="0"/>
              <a:t>, </a:t>
            </a:r>
            <a:r>
              <a:rPr lang="pl-PL" sz="1600" dirty="0" smtClean="0"/>
              <a:t>v0</a:t>
            </a:r>
            <a:endParaRPr lang="en-CA" sz="16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9447402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Optimizing ALU</a:t>
            </a:r>
            <a:endParaRPr lang="fr-CA" dirty="0"/>
          </a:p>
        </p:txBody>
      </p:sp>
      <p:sp>
        <p:nvSpPr>
          <p:cNvPr id="3" name="Content Placeholder 2"/>
          <p:cNvSpPr>
            <a:spLocks noGrp="1"/>
          </p:cNvSpPr>
          <p:nvPr>
            <p:ph idx="1"/>
          </p:nvPr>
        </p:nvSpPr>
        <p:spPr/>
        <p:txBody>
          <a:bodyPr/>
          <a:lstStyle/>
          <a:p>
            <a:r>
              <a:rPr lang="pl-PL" dirty="0" smtClean="0"/>
              <a:t>GCN CU can  execute 256 SP Vector ALU in 4 clk</a:t>
            </a:r>
          </a:p>
          <a:p>
            <a:r>
              <a:rPr lang="pl-PL" dirty="0" smtClean="0"/>
              <a:t>Each lane dispatches 1 SP ALU op / clk</a:t>
            </a:r>
          </a:p>
          <a:p>
            <a:r>
              <a:rPr lang="pl-PL" dirty="0" smtClean="0"/>
              <a:t>Each SP ALU takes 4 clk</a:t>
            </a:r>
          </a:p>
          <a:p>
            <a:r>
              <a:rPr lang="pl-PL" dirty="0" smtClean="0"/>
              <a:t>SQ </a:t>
            </a:r>
            <a:r>
              <a:rPr lang="en-CA" dirty="0" smtClean="0"/>
              <a:t>can </a:t>
            </a:r>
            <a:r>
              <a:rPr lang="pl-PL" dirty="0" smtClean="0"/>
              <a:t>dispatch from different wavefront each clk</a:t>
            </a:r>
          </a:p>
          <a:p>
            <a:endParaRPr lang="pl-PL" dirty="0"/>
          </a:p>
        </p:txBody>
      </p:sp>
      <p:pic>
        <p:nvPicPr>
          <p:cNvPr id="9218" name="Picture 2" descr="http://media.pcgamer.com/files/2012/01/GCN-compute-unit-590x22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6638" y="2318338"/>
            <a:ext cx="7310724" cy="2825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491415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More Magic!</a:t>
            </a:r>
            <a:endParaRPr lang="pl-PL" dirty="0"/>
          </a:p>
        </p:txBody>
      </p:sp>
      <mc:AlternateContent xmlns:mc="http://schemas.openxmlformats.org/markup-compatibility/2006" xmlns:a14="http://schemas.microsoft.com/office/drawing/2010/main">
        <mc:Choice Requires="a14">
          <p:sp>
            <p:nvSpPr>
              <p:cNvPr id="5" name="Content Placeholder 4"/>
              <p:cNvSpPr>
                <a:spLocks noGrp="1"/>
              </p:cNvSpPr>
              <p:nvPr>
                <p:ph idx="1"/>
              </p:nvPr>
            </p:nvSpPr>
            <p:spPr/>
            <p:txBody>
              <a:bodyPr/>
              <a:lstStyle/>
              <a:p>
                <a:r>
                  <a:rPr lang="pl-PL" dirty="0" smtClean="0"/>
                  <a:t>Using original idea derive</a:t>
                </a:r>
              </a:p>
              <a:p>
                <a:pPr lvl="1"/>
                <a14:m>
                  <m:oMath xmlns:m="http://schemas.openxmlformats.org/officeDocument/2006/math">
                    <m:sSup>
                      <m:sSupPr>
                        <m:ctrlPr>
                          <a:rPr lang="pl-PL" i="1" smtClean="0">
                            <a:latin typeface="Cambria Math" panose="02040503050406030204" pitchFamily="18" charset="0"/>
                          </a:rPr>
                        </m:ctrlPr>
                      </m:sSupPr>
                      <m:e>
                        <m:r>
                          <a:rPr lang="pl-PL" i="1" smtClean="0">
                            <a:latin typeface="Cambria Math" panose="02040503050406030204" pitchFamily="18" charset="0"/>
                          </a:rPr>
                          <m:t>𝑥</m:t>
                        </m:r>
                      </m:e>
                      <m:sup>
                        <m:r>
                          <a:rPr lang="pl-PL" b="0" i="1" smtClean="0">
                            <a:latin typeface="Cambria Math" panose="02040503050406030204" pitchFamily="18" charset="0"/>
                          </a:rPr>
                          <m:t>𝑛</m:t>
                        </m:r>
                      </m:sup>
                    </m:sSup>
                    <m:r>
                      <a:rPr lang="pl-PL" b="0" i="1" smtClean="0">
                        <a:latin typeface="Cambria Math" panose="02040503050406030204" pitchFamily="18" charset="0"/>
                      </a:rPr>
                      <m:t>≈</m:t>
                    </m:r>
                    <m:r>
                      <a:rPr lang="pl-PL" b="0" i="1" smtClean="0">
                        <a:latin typeface="Cambria Math" panose="02040503050406030204" pitchFamily="18" charset="0"/>
                      </a:rPr>
                      <m:t>𝑞𝑝𝑜𝑤</m:t>
                    </m:r>
                    <m:d>
                      <m:dPr>
                        <m:ctrlPr>
                          <a:rPr lang="pl-PL" b="0" i="1" smtClean="0">
                            <a:latin typeface="Cambria Math" panose="02040503050406030204" pitchFamily="18" charset="0"/>
                          </a:rPr>
                        </m:ctrlPr>
                      </m:dPr>
                      <m:e>
                        <m:r>
                          <a:rPr lang="pl-PL" b="0" i="1" smtClean="0">
                            <a:latin typeface="Cambria Math" panose="02040503050406030204" pitchFamily="18" charset="0"/>
                          </a:rPr>
                          <m:t>𝑥</m:t>
                        </m:r>
                        <m:r>
                          <a:rPr lang="pl-PL" b="0" i="1" smtClean="0">
                            <a:latin typeface="Cambria Math" panose="02040503050406030204" pitchFamily="18" charset="0"/>
                          </a:rPr>
                          <m:t>,</m:t>
                        </m:r>
                        <m:r>
                          <a:rPr lang="pl-PL" b="0" i="1" smtClean="0">
                            <a:latin typeface="Cambria Math" panose="02040503050406030204" pitchFamily="18" charset="0"/>
                          </a:rPr>
                          <m:t>𝑛</m:t>
                        </m:r>
                      </m:e>
                    </m:d>
                    <m:r>
                      <a:rPr lang="pl-PL" b="0" i="1" smtClean="0">
                        <a:latin typeface="Cambria Math" panose="02040503050406030204" pitchFamily="18" charset="0"/>
                      </a:rPr>
                      <m:t>=</m:t>
                    </m:r>
                    <m:r>
                      <a:rPr lang="pl-PL" b="0" i="1" smtClean="0">
                        <a:latin typeface="Cambria Math" panose="02040503050406030204" pitchFamily="18" charset="0"/>
                      </a:rPr>
                      <m:t>𝐾</m:t>
                    </m:r>
                    <m:r>
                      <a:rPr lang="pl-PL" b="0" i="1" smtClean="0">
                        <a:latin typeface="Cambria Math" panose="02040503050406030204" pitchFamily="18" charset="0"/>
                      </a:rPr>
                      <m:t>+</m:t>
                    </m:r>
                    <m:r>
                      <a:rPr lang="pl-PL" b="0" i="1" smtClean="0">
                        <a:latin typeface="Cambria Math" panose="02040503050406030204" pitchFamily="18" charset="0"/>
                      </a:rPr>
                      <m:t>𝑛</m:t>
                    </m:r>
                    <m:d>
                      <m:dPr>
                        <m:ctrlPr>
                          <a:rPr lang="pl-PL" b="0" i="1" smtClean="0">
                            <a:latin typeface="Cambria Math" panose="02040503050406030204" pitchFamily="18" charset="0"/>
                          </a:rPr>
                        </m:ctrlPr>
                      </m:dPr>
                      <m:e>
                        <m:r>
                          <a:rPr lang="pl-PL" b="0" i="1" smtClean="0">
                            <a:latin typeface="Cambria Math" panose="02040503050406030204" pitchFamily="18" charset="0"/>
                          </a:rPr>
                          <m:t>𝑎𝑠𝐼𝑛𝑡</m:t>
                        </m:r>
                        <m:d>
                          <m:dPr>
                            <m:ctrlPr>
                              <a:rPr lang="pl-PL" b="0" i="1" smtClean="0">
                                <a:latin typeface="Cambria Math" panose="02040503050406030204" pitchFamily="18" charset="0"/>
                              </a:rPr>
                            </m:ctrlPr>
                          </m:dPr>
                          <m:e>
                            <m:r>
                              <a:rPr lang="pl-PL" b="0" i="1" smtClean="0">
                                <a:latin typeface="Cambria Math" panose="02040503050406030204" pitchFamily="18" charset="0"/>
                              </a:rPr>
                              <m:t>𝑥</m:t>
                            </m:r>
                          </m:e>
                        </m:d>
                        <m:r>
                          <a:rPr lang="pl-PL" b="0" i="1" smtClean="0">
                            <a:latin typeface="Cambria Math" panose="02040503050406030204" pitchFamily="18" charset="0"/>
                          </a:rPr>
                          <m:t>−</m:t>
                        </m:r>
                        <m:r>
                          <a:rPr lang="pl-PL" b="0" i="1" smtClean="0">
                            <a:latin typeface="Cambria Math" panose="02040503050406030204" pitchFamily="18" charset="0"/>
                          </a:rPr>
                          <m:t>𝐾</m:t>
                        </m:r>
                      </m:e>
                    </m:d>
                    <m:r>
                      <a:rPr lang="pl-PL" b="0" i="1" smtClean="0">
                        <a:latin typeface="Cambria Math" panose="02040503050406030204" pitchFamily="18" charset="0"/>
                      </a:rPr>
                      <m:t>  , </m:t>
                    </m:r>
                    <m:r>
                      <a:rPr lang="pl-PL" i="1">
                        <a:latin typeface="Cambria Math" panose="02040503050406030204" pitchFamily="18" charset="0"/>
                      </a:rPr>
                      <m:t> </m:t>
                    </m:r>
                    <m:r>
                      <a:rPr lang="pl-PL" i="1">
                        <a:latin typeface="Cambria Math" panose="02040503050406030204" pitchFamily="18" charset="0"/>
                      </a:rPr>
                      <m:t>𝑛</m:t>
                    </m:r>
                    <m:r>
                      <a:rPr lang="pl-PL" i="1">
                        <a:latin typeface="Cambria Math" panose="02040503050406030204" pitchFamily="18" charset="0"/>
                      </a:rPr>
                      <m:t>:</m:t>
                    </m:r>
                    <m:d>
                      <m:dPr>
                        <m:begChr m:val="["/>
                        <m:endChr m:val="]"/>
                        <m:ctrlPr>
                          <a:rPr lang="pl-PL" i="1">
                            <a:latin typeface="Cambria Math" panose="02040503050406030204" pitchFamily="18" charset="0"/>
                          </a:rPr>
                        </m:ctrlPr>
                      </m:dPr>
                      <m:e>
                        <m:r>
                          <a:rPr lang="pl-PL" i="1">
                            <a:latin typeface="Cambria Math" panose="02040503050406030204" pitchFamily="18" charset="0"/>
                          </a:rPr>
                          <m:t>−1, 1</m:t>
                        </m:r>
                      </m:e>
                    </m:d>
                  </m:oMath>
                </a14:m>
                <a:endParaRPr lang="pl-PL" dirty="0" smtClean="0"/>
              </a:p>
              <a:p>
                <a:pPr lvl="1"/>
                <a:r>
                  <a:rPr lang="pl-PL" dirty="0" smtClean="0"/>
                  <a:t>K is a constant</a:t>
                </a:r>
              </a:p>
              <a:p>
                <a:pPr lvl="1"/>
                <a:endParaRPr lang="pl-PL" dirty="0"/>
              </a:p>
              <a:p>
                <a14:m>
                  <m:oMath xmlns:m="http://schemas.openxmlformats.org/officeDocument/2006/math">
                    <m:r>
                      <a:rPr lang="pl-PL" b="0" i="1" smtClean="0">
                        <a:latin typeface="Cambria Math" panose="02040503050406030204" pitchFamily="18" charset="0"/>
                      </a:rPr>
                      <m:t>𝐸</m:t>
                    </m:r>
                    <m:d>
                      <m:dPr>
                        <m:ctrlPr>
                          <a:rPr lang="pl-PL" b="0" i="1" smtClean="0">
                            <a:latin typeface="Cambria Math" panose="02040503050406030204" pitchFamily="18" charset="0"/>
                          </a:rPr>
                        </m:ctrlPr>
                      </m:dPr>
                      <m:e>
                        <m:r>
                          <a:rPr lang="pl-PL" b="0" i="1" smtClean="0">
                            <a:latin typeface="Cambria Math" panose="02040503050406030204" pitchFamily="18" charset="0"/>
                          </a:rPr>
                          <m:t>𝑥</m:t>
                        </m:r>
                        <m:r>
                          <a:rPr lang="pl-PL" b="0" i="1" smtClean="0">
                            <a:latin typeface="Cambria Math" panose="02040503050406030204" pitchFamily="18" charset="0"/>
                          </a:rPr>
                          <m:t>,</m:t>
                        </m:r>
                        <m:r>
                          <a:rPr lang="pl-PL" b="0" i="1" smtClean="0">
                            <a:latin typeface="Cambria Math" panose="02040503050406030204" pitchFamily="18" charset="0"/>
                          </a:rPr>
                          <m:t>𝑛</m:t>
                        </m:r>
                      </m:e>
                    </m:d>
                    <m:r>
                      <a:rPr lang="pl-PL" b="0" i="1" smtClean="0">
                        <a:latin typeface="Cambria Math" panose="02040503050406030204" pitchFamily="18" charset="0"/>
                      </a:rPr>
                      <m:t>=|</m:t>
                    </m:r>
                    <m:sSup>
                      <m:sSupPr>
                        <m:ctrlPr>
                          <a:rPr lang="pl-PL" b="0" i="1" smtClean="0">
                            <a:latin typeface="Cambria Math" panose="02040503050406030204" pitchFamily="18" charset="0"/>
                          </a:rPr>
                        </m:ctrlPr>
                      </m:sSupPr>
                      <m:e>
                        <m:r>
                          <a:rPr lang="pl-PL" b="0" i="1" smtClean="0">
                            <a:latin typeface="Cambria Math" panose="02040503050406030204" pitchFamily="18" charset="0"/>
                          </a:rPr>
                          <m:t>𝑥</m:t>
                        </m:r>
                      </m:e>
                      <m:sup>
                        <m:r>
                          <a:rPr lang="pl-PL" b="0" i="1" smtClean="0">
                            <a:latin typeface="Cambria Math" panose="02040503050406030204" pitchFamily="18" charset="0"/>
                          </a:rPr>
                          <m:t>𝑛</m:t>
                        </m:r>
                      </m:sup>
                    </m:sSup>
                    <m:r>
                      <a:rPr lang="pl-PL" b="0" i="1" smtClean="0">
                        <a:latin typeface="Cambria Math" panose="02040503050406030204" pitchFamily="18" charset="0"/>
                      </a:rPr>
                      <m:t>−</m:t>
                    </m:r>
                    <m:r>
                      <a:rPr lang="pl-PL" i="1">
                        <a:latin typeface="Cambria Math" panose="02040503050406030204" pitchFamily="18" charset="0"/>
                      </a:rPr>
                      <m:t>𝑞𝑝𝑜𝑤</m:t>
                    </m:r>
                    <m:d>
                      <m:dPr>
                        <m:ctrlPr>
                          <a:rPr lang="pl-PL" i="1" smtClean="0">
                            <a:latin typeface="Cambria Math" panose="02040503050406030204" pitchFamily="18" charset="0"/>
                          </a:rPr>
                        </m:ctrlPr>
                      </m:dPr>
                      <m:e>
                        <m:r>
                          <a:rPr lang="pl-PL" i="1">
                            <a:latin typeface="Cambria Math" panose="02040503050406030204" pitchFamily="18" charset="0"/>
                          </a:rPr>
                          <m:t>𝑥</m:t>
                        </m:r>
                        <m:r>
                          <a:rPr lang="pl-PL" i="1">
                            <a:latin typeface="Cambria Math" panose="02040503050406030204" pitchFamily="18" charset="0"/>
                          </a:rPr>
                          <m:t>,</m:t>
                        </m:r>
                        <m:r>
                          <a:rPr lang="pl-PL" i="1">
                            <a:latin typeface="Cambria Math" panose="02040503050406030204" pitchFamily="18" charset="0"/>
                          </a:rPr>
                          <m:t>𝑛</m:t>
                        </m:r>
                      </m:e>
                    </m:d>
                    <m:r>
                      <a:rPr lang="pl-PL" b="0" i="1" smtClean="0">
                        <a:latin typeface="Cambria Math" panose="02040503050406030204" pitchFamily="18" charset="0"/>
                      </a:rPr>
                      <m:t>|</m:t>
                    </m:r>
                  </m:oMath>
                </a14:m>
                <a:endParaRPr lang="pl-PL" dirty="0" smtClean="0"/>
              </a:p>
              <a:p>
                <a:r>
                  <a:rPr lang="pl-PL" dirty="0" smtClean="0"/>
                  <a:t>We search for K to minimize E(x, n) over (x,n) domain</a:t>
                </a:r>
              </a:p>
              <a:p>
                <a:pPr lvl="1"/>
                <a:endParaRPr lang="pl-PL" dirty="0" smtClean="0"/>
              </a:p>
              <a:p>
                <a14:m>
                  <m:oMath xmlns:m="http://schemas.openxmlformats.org/officeDocument/2006/math">
                    <m:r>
                      <a:rPr lang="pl-PL" b="0" i="1" smtClean="0">
                        <a:latin typeface="Cambria Math" panose="02040503050406030204" pitchFamily="18" charset="0"/>
                      </a:rPr>
                      <m:t>𝐸</m:t>
                    </m:r>
                    <m:d>
                      <m:dPr>
                        <m:ctrlPr>
                          <a:rPr lang="pl-PL" b="0" i="1" smtClean="0">
                            <a:latin typeface="Cambria Math" panose="02040503050406030204" pitchFamily="18" charset="0"/>
                          </a:rPr>
                        </m:ctrlPr>
                      </m:dPr>
                      <m:e>
                        <m:r>
                          <a:rPr lang="pl-PL" b="0" i="1" smtClean="0">
                            <a:latin typeface="Cambria Math" panose="02040503050406030204" pitchFamily="18" charset="0"/>
                          </a:rPr>
                          <m:t>𝐾</m:t>
                        </m:r>
                      </m:e>
                    </m:d>
                    <m:r>
                      <a:rPr lang="pl-PL" b="0" i="1" smtClean="0">
                        <a:latin typeface="Cambria Math" panose="02040503050406030204" pitchFamily="18" charset="0"/>
                      </a:rPr>
                      <m:t>=</m:t>
                    </m:r>
                    <m:nary>
                      <m:naryPr>
                        <m:chr m:val="∑"/>
                        <m:ctrlPr>
                          <a:rPr lang="pl-PL" i="1" smtClean="0">
                            <a:latin typeface="Cambria Math" panose="02040503050406030204" pitchFamily="18" charset="0"/>
                          </a:rPr>
                        </m:ctrlPr>
                      </m:naryPr>
                      <m:sub>
                        <m:r>
                          <m:rPr>
                            <m:brk m:alnAt="23"/>
                          </m:rPr>
                          <a:rPr lang="pl-PL" b="0" i="1" smtClean="0">
                            <a:latin typeface="Cambria Math" panose="02040503050406030204" pitchFamily="18" charset="0"/>
                          </a:rPr>
                          <m:t>𝑥</m:t>
                        </m:r>
                      </m:sub>
                      <m:sup/>
                      <m:e>
                        <m:r>
                          <a:rPr lang="pl-PL" b="0" i="1" smtClean="0">
                            <a:latin typeface="Cambria Math" panose="02040503050406030204" pitchFamily="18" charset="0"/>
                          </a:rPr>
                          <m:t>𝐸</m:t>
                        </m:r>
                        <m:d>
                          <m:dPr>
                            <m:ctrlPr>
                              <a:rPr lang="pl-PL" b="0" i="1" smtClean="0">
                                <a:latin typeface="Cambria Math" panose="02040503050406030204" pitchFamily="18" charset="0"/>
                              </a:rPr>
                            </m:ctrlPr>
                          </m:dPr>
                          <m:e>
                            <m:r>
                              <a:rPr lang="pl-PL" b="0" i="1" smtClean="0">
                                <a:latin typeface="Cambria Math" panose="02040503050406030204" pitchFamily="18" charset="0"/>
                              </a:rPr>
                              <m:t>𝑥</m:t>
                            </m:r>
                            <m:r>
                              <a:rPr lang="pl-PL" b="0" i="1" smtClean="0">
                                <a:latin typeface="Cambria Math" panose="02040503050406030204" pitchFamily="18" charset="0"/>
                              </a:rPr>
                              <m:t>,</m:t>
                            </m:r>
                            <m:r>
                              <a:rPr lang="pl-PL" b="0" i="1" smtClean="0">
                                <a:latin typeface="Cambria Math" panose="02040503050406030204" pitchFamily="18" charset="0"/>
                              </a:rPr>
                              <m:t>𝑛</m:t>
                            </m:r>
                          </m:e>
                        </m:d>
                      </m:e>
                    </m:nary>
                    <m:r>
                      <a:rPr lang="pl-PL" b="0" i="1" smtClean="0">
                        <a:latin typeface="Cambria Math" panose="02040503050406030204" pitchFamily="18" charset="0"/>
                      </a:rPr>
                      <m:t> , </m:t>
                    </m:r>
                    <m:r>
                      <a:rPr lang="pl-PL" b="0" i="1" smtClean="0">
                        <a:latin typeface="Cambria Math" panose="02040503050406030204" pitchFamily="18" charset="0"/>
                      </a:rPr>
                      <m:t>𝑛</m:t>
                    </m:r>
                    <m:r>
                      <a:rPr lang="pl-PL" b="0" i="1" smtClean="0">
                        <a:latin typeface="Cambria Math" panose="02040503050406030204" pitchFamily="18" charset="0"/>
                      </a:rPr>
                      <m:t>=</m:t>
                    </m:r>
                    <m:r>
                      <a:rPr lang="pl-PL" b="0" i="1" smtClean="0">
                        <a:latin typeface="Cambria Math" panose="02040503050406030204" pitchFamily="18" charset="0"/>
                      </a:rPr>
                      <m:t>𝑐𝑜𝑛𝑠𝑡</m:t>
                    </m:r>
                    <m:r>
                      <a:rPr lang="pl-PL" b="0" i="1" smtClean="0">
                        <a:latin typeface="Cambria Math" panose="02040503050406030204" pitchFamily="18" charset="0"/>
                      </a:rPr>
                      <m:t> −</m:t>
                    </m:r>
                    <m:r>
                      <a:rPr lang="pl-PL" b="0" i="1" smtClean="0">
                        <a:latin typeface="Cambria Math" panose="02040503050406030204" pitchFamily="18" charset="0"/>
                      </a:rPr>
                      <m:t>h𝑎𝑠</m:t>
                    </m:r>
                    <m:r>
                      <a:rPr lang="pl-PL" b="0" i="1" smtClean="0">
                        <a:latin typeface="Cambria Math" panose="02040503050406030204" pitchFamily="18" charset="0"/>
                      </a:rPr>
                      <m:t> </m:t>
                    </m:r>
                    <m:r>
                      <a:rPr lang="pl-PL" b="0" i="1" smtClean="0">
                        <a:latin typeface="Cambria Math" panose="02040503050406030204" pitchFamily="18" charset="0"/>
                      </a:rPr>
                      <m:t>𝑠𝑡𝑎𝑡𝑖𝑜𝑛𝑎𝑟𝑦</m:t>
                    </m:r>
                    <m:r>
                      <a:rPr lang="pl-PL" b="0" i="1" smtClean="0">
                        <a:latin typeface="Cambria Math" panose="02040503050406030204" pitchFamily="18" charset="0"/>
                      </a:rPr>
                      <m:t> </m:t>
                    </m:r>
                    <m:r>
                      <a:rPr lang="pl-PL" b="0" i="1" smtClean="0">
                        <a:latin typeface="Cambria Math" panose="02040503050406030204" pitchFamily="18" charset="0"/>
                      </a:rPr>
                      <m:t>𝑝𝑜𝑖𝑛𝑡</m:t>
                    </m:r>
                  </m:oMath>
                </a14:m>
                <a:endParaRPr lang="pl-PL" dirty="0" smtClean="0"/>
              </a:p>
              <a:p>
                <a:r>
                  <a:rPr lang="pl-PL" dirty="0" smtClean="0"/>
                  <a:t>asInt(x) is ‚close’ to log function</a:t>
                </a:r>
              </a:p>
              <a:p>
                <a:pPr lvl="1"/>
                <a:r>
                  <a:rPr lang="pl-PL" dirty="0" smtClean="0"/>
                  <a:t>E(K) has global minima for given x domain and n</a:t>
                </a:r>
              </a:p>
            </p:txBody>
          </p:sp>
        </mc:Choice>
        <mc:Fallback xmlns="">
          <p:sp>
            <p:nvSpPr>
              <p:cNvPr id="5" name="Content Placeholder 4"/>
              <p:cNvSpPr>
                <a:spLocks noGrp="1" noRot="1" noChangeAspect="1" noMove="1" noResize="1" noEditPoints="1" noAdjustHandles="1" noChangeArrowheads="1" noChangeShapeType="1" noTextEdit="1"/>
              </p:cNvSpPr>
              <p:nvPr>
                <p:ph idx="1"/>
              </p:nvPr>
            </p:nvSpPr>
            <p:spPr>
              <a:blipFill rotWithShape="0">
                <a:blip r:embed="rId3"/>
                <a:stretch>
                  <a:fillRect l="-444" t="-812"/>
                </a:stretch>
              </a:blipFill>
            </p:spPr>
            <p:txBody>
              <a:bodyPr/>
              <a:lstStyle/>
              <a:p>
                <a:r>
                  <a:rPr lang="pl-PL">
                    <a:noFill/>
                  </a:rPr>
                  <a:t> </a:t>
                </a:r>
              </a:p>
            </p:txBody>
          </p:sp>
        </mc:Fallback>
      </mc:AlternateContent>
    </p:spTree>
    <p:extLst>
      <p:ext uri="{BB962C8B-B14F-4D97-AF65-F5344CB8AC3E}">
        <p14:creationId xmlns:p14="http://schemas.microsoft.com/office/powerpoint/2010/main" val="391314451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More Magic!</a:t>
            </a:r>
            <a:endParaRPr lang="pl-PL" dirty="0"/>
          </a:p>
        </p:txBody>
      </p:sp>
      <p:sp>
        <p:nvSpPr>
          <p:cNvPr id="5" name="Content Placeholder 4"/>
          <p:cNvSpPr>
            <a:spLocks noGrp="1"/>
          </p:cNvSpPr>
          <p:nvPr>
            <p:ph idx="1"/>
          </p:nvPr>
        </p:nvSpPr>
        <p:spPr/>
        <p:txBody>
          <a:bodyPr/>
          <a:lstStyle/>
          <a:p>
            <a:r>
              <a:rPr lang="pl-PL" dirty="0" smtClean="0"/>
              <a:t>Using gradient binary search</a:t>
            </a:r>
          </a:p>
          <a:p>
            <a:pPr lvl="1"/>
            <a:r>
              <a:rPr lang="pl-PL" dirty="0" smtClean="0"/>
              <a:t>Find K best for your </a:t>
            </a:r>
          </a:p>
          <a:p>
            <a:pPr lvl="2"/>
            <a:r>
              <a:rPr lang="pl-PL" dirty="0" smtClean="0"/>
              <a:t>n </a:t>
            </a:r>
          </a:p>
          <a:p>
            <a:pPr lvl="2"/>
            <a:r>
              <a:rPr lang="pl-PL" dirty="0" smtClean="0"/>
              <a:t>x  - domain</a:t>
            </a:r>
          </a:p>
          <a:p>
            <a:pPr lvl="1"/>
            <a:r>
              <a:rPr lang="pl-PL" dirty="0" smtClean="0"/>
              <a:t>Can find reasonable K for all</a:t>
            </a:r>
          </a:p>
          <a:p>
            <a:pPr lvl="1"/>
            <a:endParaRPr lang="pl-PL" dirty="0"/>
          </a:p>
          <a:p>
            <a:r>
              <a:rPr lang="pl-PL" dirty="0" smtClean="0"/>
              <a:t>Recommended specialization to minimize error function</a:t>
            </a:r>
          </a:p>
          <a:p>
            <a:pPr lvl="1"/>
            <a:r>
              <a:rPr lang="pl-PL" dirty="0" smtClean="0"/>
              <a:t>Find best K for sqrt(), rsqrt(), rcp()</a:t>
            </a:r>
          </a:p>
          <a:p>
            <a:pPr lvl="1"/>
            <a:r>
              <a:rPr lang="pl-PL" dirty="0" smtClean="0"/>
              <a:t>Limit domain</a:t>
            </a:r>
          </a:p>
          <a:p>
            <a:pPr lvl="2"/>
            <a:r>
              <a:rPr lang="pl-PL" dirty="0" smtClean="0"/>
              <a:t>i.e. For distance calculation in Camera Space – cap x to Far Plane</a:t>
            </a:r>
          </a:p>
        </p:txBody>
      </p:sp>
    </p:spTree>
    <p:extLst>
      <p:ext uri="{BB962C8B-B14F-4D97-AF65-F5344CB8AC3E}">
        <p14:creationId xmlns:p14="http://schemas.microsoft.com/office/powerpoint/2010/main" val="345400016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Let’s </a:t>
            </a:r>
            <a:r>
              <a:rPr lang="pl-PL" dirty="0"/>
              <a:t>beat </a:t>
            </a:r>
            <a:r>
              <a:rPr lang="pl-PL" dirty="0" smtClean="0"/>
              <a:t>0x5f3759df </a:t>
            </a:r>
            <a:r>
              <a:rPr lang="en-US" dirty="0" smtClean="0"/>
              <a:t> </a:t>
            </a:r>
            <a:r>
              <a:rPr lang="pl-PL" dirty="0" smtClean="0"/>
              <a:t> RSQRT()</a:t>
            </a:r>
            <a:endParaRPr lang="pl-PL" dirty="0"/>
          </a:p>
        </p:txBody>
      </p:sp>
      <p:sp>
        <p:nvSpPr>
          <p:cNvPr id="5" name="Content Placeholder 4"/>
          <p:cNvSpPr>
            <a:spLocks noGrp="1"/>
          </p:cNvSpPr>
          <p:nvPr>
            <p:ph idx="1"/>
          </p:nvPr>
        </p:nvSpPr>
        <p:spPr/>
        <p:txBody>
          <a:bodyPr/>
          <a:lstStyle/>
          <a:p>
            <a:r>
              <a:rPr lang="pl-PL" dirty="0" smtClean="0"/>
              <a:t>0x5f3759df – found as universal K for rsqrt()</a:t>
            </a:r>
          </a:p>
          <a:p>
            <a:r>
              <a:rPr lang="pl-PL" dirty="0" smtClean="0"/>
              <a:t>Our domain is limited x (0, 1000)</a:t>
            </a:r>
          </a:p>
          <a:p>
            <a:endParaRPr lang="pl-PL" dirty="0" smtClean="0"/>
          </a:p>
          <a:p>
            <a:r>
              <a:rPr lang="pl-PL" dirty="0" smtClean="0"/>
              <a:t>RMSE(K) in % : x(0, 1000), n = </a:t>
            </a:r>
            <a:r>
              <a:rPr lang="pl-PL" dirty="0"/>
              <a:t>-</a:t>
            </a:r>
            <a:r>
              <a:rPr lang="pl-PL" dirty="0" smtClean="0"/>
              <a:t>1/2</a:t>
            </a:r>
          </a:p>
        </p:txBody>
      </p:sp>
      <p:graphicFrame>
        <p:nvGraphicFramePr>
          <p:cNvPr id="4" name="Chart 3"/>
          <p:cNvGraphicFramePr>
            <a:graphicFrameLocks/>
          </p:cNvGraphicFramePr>
          <p:nvPr>
            <p:extLst>
              <p:ext uri="{D42A27DB-BD31-4B8C-83A1-F6EECF244321}">
                <p14:modId xmlns:p14="http://schemas.microsoft.com/office/powerpoint/2010/main" val="2136327765"/>
              </p:ext>
            </p:extLst>
          </p:nvPr>
        </p:nvGraphicFramePr>
        <p:xfrm>
          <a:off x="1115616" y="2283718"/>
          <a:ext cx="73914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6516216" y="2427734"/>
            <a:ext cx="1249060" cy="369332"/>
          </a:xfrm>
          <a:prstGeom prst="rect">
            <a:avLst/>
          </a:prstGeom>
          <a:noFill/>
        </p:spPr>
        <p:txBody>
          <a:bodyPr wrap="none" rtlCol="0">
            <a:spAutoFit/>
          </a:bodyPr>
          <a:lstStyle/>
          <a:p>
            <a:r>
              <a:rPr lang="pl-PL" dirty="0"/>
              <a:t>0x5f3759df</a:t>
            </a:r>
          </a:p>
        </p:txBody>
      </p:sp>
      <p:cxnSp>
        <p:nvCxnSpPr>
          <p:cNvPr id="7" name="Straight Arrow Connector 6"/>
          <p:cNvCxnSpPr/>
          <p:nvPr/>
        </p:nvCxnSpPr>
        <p:spPr>
          <a:xfrm>
            <a:off x="7164288" y="2787774"/>
            <a:ext cx="0" cy="50405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318590" y="2797066"/>
            <a:ext cx="1358064" cy="369332"/>
          </a:xfrm>
          <a:prstGeom prst="rect">
            <a:avLst/>
          </a:prstGeom>
          <a:noFill/>
        </p:spPr>
        <p:txBody>
          <a:bodyPr wrap="none" rtlCol="0">
            <a:spAutoFit/>
          </a:bodyPr>
          <a:lstStyle/>
          <a:p>
            <a:r>
              <a:rPr lang="pl-PL" dirty="0" smtClean="0"/>
              <a:t>0x5F33AA52</a:t>
            </a:r>
            <a:endParaRPr lang="pl-PL" dirty="0"/>
          </a:p>
        </p:txBody>
      </p:sp>
      <p:cxnSp>
        <p:nvCxnSpPr>
          <p:cNvPr id="10" name="Straight Arrow Connector 9"/>
          <p:cNvCxnSpPr/>
          <p:nvPr/>
        </p:nvCxnSpPr>
        <p:spPr>
          <a:xfrm>
            <a:off x="4966662" y="3157106"/>
            <a:ext cx="0" cy="50405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926863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Let’s beat 0x5f3759df </a:t>
            </a:r>
            <a:r>
              <a:rPr lang="en-US" dirty="0"/>
              <a:t> </a:t>
            </a:r>
            <a:r>
              <a:rPr lang="pl-PL" dirty="0"/>
              <a:t> RSQRT()</a:t>
            </a:r>
          </a:p>
        </p:txBody>
      </p:sp>
      <p:sp>
        <p:nvSpPr>
          <p:cNvPr id="5" name="Content Placeholder 4"/>
          <p:cNvSpPr>
            <a:spLocks noGrp="1"/>
          </p:cNvSpPr>
          <p:nvPr>
            <p:ph idx="1"/>
          </p:nvPr>
        </p:nvSpPr>
        <p:spPr/>
        <p:txBody>
          <a:bodyPr/>
          <a:lstStyle/>
          <a:p>
            <a:r>
              <a:rPr lang="pl-PL" dirty="0" smtClean="0"/>
              <a:t>E(0x5F33AA52) , x(0,1000) , n  = -1/2</a:t>
            </a:r>
          </a:p>
        </p:txBody>
      </p:sp>
      <p:graphicFrame>
        <p:nvGraphicFramePr>
          <p:cNvPr id="6" name="Chart 5"/>
          <p:cNvGraphicFramePr>
            <a:graphicFrameLocks/>
          </p:cNvGraphicFramePr>
          <p:nvPr>
            <p:extLst>
              <p:ext uri="{D42A27DB-BD31-4B8C-83A1-F6EECF244321}">
                <p14:modId xmlns:p14="http://schemas.microsoft.com/office/powerpoint/2010/main" val="2557621862"/>
              </p:ext>
            </p:extLst>
          </p:nvPr>
        </p:nvGraphicFramePr>
        <p:xfrm>
          <a:off x="323528" y="1851024"/>
          <a:ext cx="8568952" cy="309698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161344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Fast Shader Lib</a:t>
            </a:r>
            <a:endParaRPr lang="pl-PL" dirty="0"/>
          </a:p>
        </p:txBody>
      </p:sp>
      <p:sp>
        <p:nvSpPr>
          <p:cNvPr id="3" name="Content Placeholder 2"/>
          <p:cNvSpPr>
            <a:spLocks noGrp="1"/>
          </p:cNvSpPr>
          <p:nvPr>
            <p:ph idx="1"/>
          </p:nvPr>
        </p:nvSpPr>
        <p:spPr/>
        <p:txBody>
          <a:bodyPr/>
          <a:lstStyle/>
          <a:p>
            <a:endParaRPr lang="pl-PL"/>
          </a:p>
        </p:txBody>
      </p:sp>
      <p:sp>
        <p:nvSpPr>
          <p:cNvPr id="6" name="TextBox 5"/>
          <p:cNvSpPr txBox="1"/>
          <p:nvPr/>
        </p:nvSpPr>
        <p:spPr>
          <a:xfrm>
            <a:off x="272058" y="977696"/>
            <a:ext cx="8599884" cy="397031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l-PL" sz="1200" dirty="0">
                <a:latin typeface="Courier New" panose="02070309020205020404" pitchFamily="49" charset="0"/>
                <a:cs typeface="Courier New" panose="02070309020205020404" pitchFamily="49" charset="0"/>
              </a:rPr>
              <a:t>// 2 Full </a:t>
            </a:r>
            <a:r>
              <a:rPr lang="pl-PL" sz="1200" dirty="0" smtClean="0">
                <a:latin typeface="Courier New" panose="02070309020205020404" pitchFamily="49" charset="0"/>
                <a:cs typeface="Courier New" panose="02070309020205020404" pitchFamily="49" charset="0"/>
              </a:rPr>
              <a:t>Rate</a:t>
            </a:r>
          </a:p>
          <a:p>
            <a:r>
              <a:rPr lang="pl-PL" sz="1200" dirty="0" smtClean="0">
                <a:latin typeface="Courier New" panose="02070309020205020404" pitchFamily="49" charset="0"/>
                <a:cs typeface="Courier New" panose="02070309020205020404" pitchFamily="49" charset="0"/>
              </a:rPr>
              <a:t>float </a:t>
            </a:r>
            <a:r>
              <a:rPr lang="pl-PL" sz="1200" dirty="0">
                <a:latin typeface="Courier New" panose="02070309020205020404" pitchFamily="49" charset="0"/>
                <a:cs typeface="Courier New" panose="02070309020205020404" pitchFamily="49" charset="0"/>
              </a:rPr>
              <a:t>rcpSqrtIEEEIntApproximation(float inX, const int inRcpSqrtConst)</a:t>
            </a:r>
          </a:p>
          <a:p>
            <a:r>
              <a:rPr lang="pl-PL" sz="1200" dirty="0">
                <a:latin typeface="Courier New" panose="02070309020205020404" pitchFamily="49" charset="0"/>
                <a:cs typeface="Courier New" panose="02070309020205020404" pitchFamily="49" charset="0"/>
              </a:rPr>
              <a:t>{</a:t>
            </a:r>
          </a:p>
          <a:p>
            <a:pPr lvl="1"/>
            <a:r>
              <a:rPr lang="pl-PL" sz="1200" dirty="0">
                <a:latin typeface="Courier New" panose="02070309020205020404" pitchFamily="49" charset="0"/>
                <a:cs typeface="Courier New" panose="02070309020205020404" pitchFamily="49" charset="0"/>
              </a:rPr>
              <a:t>int x = asint(inX);</a:t>
            </a:r>
          </a:p>
          <a:p>
            <a:pPr lvl="1"/>
            <a:r>
              <a:rPr lang="pl-PL" sz="1200" dirty="0">
                <a:latin typeface="Courier New" panose="02070309020205020404" pitchFamily="49" charset="0"/>
                <a:cs typeface="Courier New" panose="02070309020205020404" pitchFamily="49" charset="0"/>
              </a:rPr>
              <a:t>x = inRcpSqrtConst - (x &gt;&gt; 1);</a:t>
            </a:r>
          </a:p>
          <a:p>
            <a:pPr lvl="1"/>
            <a:r>
              <a:rPr lang="pl-PL" sz="1200" dirty="0">
                <a:latin typeface="Courier New" panose="02070309020205020404" pitchFamily="49" charset="0"/>
                <a:cs typeface="Courier New" panose="02070309020205020404" pitchFamily="49" charset="0"/>
              </a:rPr>
              <a:t>return asfloat(x);</a:t>
            </a:r>
          </a:p>
          <a:p>
            <a:r>
              <a:rPr lang="pl-PL" sz="1200" dirty="0" smtClean="0">
                <a:latin typeface="Courier New" panose="02070309020205020404" pitchFamily="49" charset="0"/>
                <a:cs typeface="Courier New" panose="02070309020205020404" pitchFamily="49" charset="0"/>
              </a:rPr>
              <a:t>}</a:t>
            </a:r>
          </a:p>
          <a:p>
            <a:r>
              <a:rPr lang="pl-PL" sz="1200" dirty="0">
                <a:latin typeface="Courier New" panose="02070309020205020404" pitchFamily="49" charset="0"/>
                <a:cs typeface="Courier New" panose="02070309020205020404" pitchFamily="49" charset="0"/>
              </a:rPr>
              <a:t>// </a:t>
            </a:r>
            <a:r>
              <a:rPr lang="pl-PL" sz="1200" dirty="0" smtClean="0">
                <a:latin typeface="Courier New" panose="02070309020205020404" pitchFamily="49" charset="0"/>
                <a:cs typeface="Courier New" panose="02070309020205020404" pitchFamily="49" charset="0"/>
              </a:rPr>
              <a:t>2 </a:t>
            </a:r>
            <a:r>
              <a:rPr lang="pl-PL" sz="1200" dirty="0">
                <a:latin typeface="Courier New" panose="02070309020205020404" pitchFamily="49" charset="0"/>
                <a:cs typeface="Courier New" panose="02070309020205020404" pitchFamily="49" charset="0"/>
              </a:rPr>
              <a:t>Full </a:t>
            </a:r>
            <a:r>
              <a:rPr lang="pl-PL" sz="1200" dirty="0" smtClean="0">
                <a:latin typeface="Courier New" panose="02070309020205020404" pitchFamily="49" charset="0"/>
                <a:cs typeface="Courier New" panose="02070309020205020404" pitchFamily="49" charset="0"/>
              </a:rPr>
              <a:t>Rate</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float sqrtIEEEIntApproximation(float inX, const int inSqrtConst)</a:t>
            </a:r>
          </a:p>
          <a:p>
            <a:r>
              <a:rPr lang="pl-PL" sz="1200" dirty="0">
                <a:latin typeface="Courier New" panose="02070309020205020404" pitchFamily="49" charset="0"/>
                <a:cs typeface="Courier New" panose="02070309020205020404" pitchFamily="49" charset="0"/>
              </a:rPr>
              <a:t>{</a:t>
            </a:r>
          </a:p>
          <a:p>
            <a:pPr lvl="1"/>
            <a:r>
              <a:rPr lang="pl-PL" sz="1200" dirty="0">
                <a:latin typeface="Courier New" panose="02070309020205020404" pitchFamily="49" charset="0"/>
                <a:cs typeface="Courier New" panose="02070309020205020404" pitchFamily="49" charset="0"/>
              </a:rPr>
              <a:t>int x = asint(inX);</a:t>
            </a:r>
          </a:p>
          <a:p>
            <a:pPr lvl="1"/>
            <a:r>
              <a:rPr lang="pl-PL" sz="1200" dirty="0">
                <a:latin typeface="Courier New" panose="02070309020205020404" pitchFamily="49" charset="0"/>
                <a:cs typeface="Courier New" panose="02070309020205020404" pitchFamily="49" charset="0"/>
              </a:rPr>
              <a:t>x = inSqrtConst + (x &gt;&gt; 1);</a:t>
            </a:r>
          </a:p>
          <a:p>
            <a:pPr lvl="1"/>
            <a:r>
              <a:rPr lang="pl-PL" sz="1200" dirty="0">
                <a:latin typeface="Courier New" panose="02070309020205020404" pitchFamily="49" charset="0"/>
                <a:cs typeface="Courier New" panose="02070309020205020404" pitchFamily="49" charset="0"/>
              </a:rPr>
              <a:t>return asfloat(x);</a:t>
            </a:r>
          </a:p>
          <a:p>
            <a:r>
              <a:rPr lang="pl-PL" sz="1200" dirty="0" smtClean="0">
                <a:latin typeface="Courier New" panose="02070309020205020404" pitchFamily="49" charset="0"/>
                <a:cs typeface="Courier New" panose="02070309020205020404" pitchFamily="49" charset="0"/>
              </a:rPr>
              <a:t>}</a:t>
            </a:r>
          </a:p>
          <a:p>
            <a:r>
              <a:rPr lang="pl-PL" sz="1200" dirty="0" smtClean="0">
                <a:latin typeface="Courier New" panose="02070309020205020404" pitchFamily="49" charset="0"/>
                <a:cs typeface="Courier New" panose="02070309020205020404" pitchFamily="49" charset="0"/>
              </a:rPr>
              <a:t>// 1 Full Rate</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float rcpIEEEIntApproximation(float inX, const int inRcpConst)</a:t>
            </a:r>
          </a:p>
          <a:p>
            <a:r>
              <a:rPr lang="pl-PL" sz="1200" dirty="0">
                <a:latin typeface="Courier New" panose="02070309020205020404" pitchFamily="49" charset="0"/>
                <a:cs typeface="Courier New" panose="02070309020205020404" pitchFamily="49" charset="0"/>
              </a:rPr>
              <a:t>{</a:t>
            </a:r>
          </a:p>
          <a:p>
            <a:pPr lvl="1"/>
            <a:r>
              <a:rPr lang="pl-PL" sz="1200" dirty="0">
                <a:latin typeface="Courier New" panose="02070309020205020404" pitchFamily="49" charset="0"/>
                <a:cs typeface="Courier New" panose="02070309020205020404" pitchFamily="49" charset="0"/>
              </a:rPr>
              <a:t>int x = asint(inX);</a:t>
            </a:r>
          </a:p>
          <a:p>
            <a:pPr lvl="1"/>
            <a:r>
              <a:rPr lang="pl-PL" sz="1200" dirty="0">
                <a:latin typeface="Courier New" panose="02070309020205020404" pitchFamily="49" charset="0"/>
                <a:cs typeface="Courier New" panose="02070309020205020404" pitchFamily="49" charset="0"/>
              </a:rPr>
              <a:t>x = inRcpConst - x;</a:t>
            </a:r>
          </a:p>
          <a:p>
            <a:pPr lvl="1"/>
            <a:r>
              <a:rPr lang="pl-PL" sz="1200" dirty="0">
                <a:latin typeface="Courier New" panose="02070309020205020404" pitchFamily="49" charset="0"/>
                <a:cs typeface="Courier New" panose="02070309020205020404" pitchFamily="49" charset="0"/>
              </a:rPr>
              <a:t>return asfloat(x);</a:t>
            </a:r>
          </a:p>
          <a:p>
            <a:r>
              <a:rPr lang="pl-PL" sz="1200" dirty="0">
                <a:latin typeface="Courier New" panose="02070309020205020404" pitchFamily="49" charset="0"/>
                <a:cs typeface="Courier New" panose="02070309020205020404" pitchFamily="49" charset="0"/>
              </a:rPr>
              <a:t>}</a:t>
            </a:r>
            <a:endParaRPr lang="en-CA" sz="1200" dirty="0">
              <a:latin typeface="Courier New" panose="02070309020205020404" pitchFamily="49" charset="0"/>
              <a:cs typeface="Courier New" panose="02070309020205020404" pitchFamily="49" charset="0"/>
            </a:endParaRPr>
          </a:p>
        </p:txBody>
      </p:sp>
      <p:pic>
        <p:nvPicPr>
          <p:cNvPr id="8194" name="Picture 2" descr="http://ri.pinger.pl/pgr498/940d3be1001a5d0550183623/C%3A%5CUsers%5CKla%C5%82dusia+-Wiki%5CDesktop%5Cmemy_milordzie_duzy%5B1%5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224" y="1937868"/>
            <a:ext cx="2268095" cy="2966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326999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Use Case : </a:t>
            </a:r>
            <a:r>
              <a:rPr lang="en-CA" dirty="0" smtClean="0"/>
              <a:t>Example K’s</a:t>
            </a:r>
            <a:endParaRPr lang="pl-PL" dirty="0"/>
          </a:p>
        </p:txBody>
      </p:sp>
      <p:sp>
        <p:nvSpPr>
          <p:cNvPr id="5" name="Content Placeholder 4"/>
          <p:cNvSpPr>
            <a:spLocks noGrp="1"/>
          </p:cNvSpPr>
          <p:nvPr>
            <p:ph idx="1"/>
          </p:nvPr>
        </p:nvSpPr>
        <p:spPr/>
        <p:txBody>
          <a:bodyPr/>
          <a:lstStyle/>
          <a:p>
            <a:r>
              <a:rPr lang="en-CA" dirty="0" err="1" smtClean="0"/>
              <a:t>rsqrt</a:t>
            </a:r>
            <a:r>
              <a:rPr lang="en-CA" dirty="0" smtClean="0"/>
              <a:t>()</a:t>
            </a:r>
          </a:p>
          <a:p>
            <a:pPr lvl="1"/>
            <a:r>
              <a:rPr lang="en-CA" dirty="0" smtClean="0"/>
              <a:t>0x5F341A43	    RME:1.72%    (0.0, 1.0)</a:t>
            </a:r>
          </a:p>
          <a:p>
            <a:pPr lvl="1"/>
            <a:r>
              <a:rPr lang="en-CA" dirty="0"/>
              <a:t>0x </a:t>
            </a:r>
            <a:r>
              <a:rPr lang="en-CA" dirty="0" smtClean="0"/>
              <a:t>5F33E79F    </a:t>
            </a:r>
            <a:r>
              <a:rPr lang="pl-PL" dirty="0" smtClean="0"/>
              <a:t>  </a:t>
            </a:r>
            <a:r>
              <a:rPr lang="en-CA" dirty="0" smtClean="0"/>
              <a:t>RME:1.62%    (0.0, 1000.0)</a:t>
            </a:r>
          </a:p>
          <a:p>
            <a:r>
              <a:rPr lang="en-CA" dirty="0" err="1" smtClean="0"/>
              <a:t>sqrt</a:t>
            </a:r>
            <a:r>
              <a:rPr lang="en-CA" dirty="0" smtClean="0"/>
              <a:t>()</a:t>
            </a:r>
          </a:p>
          <a:p>
            <a:pPr lvl="1"/>
            <a:r>
              <a:rPr lang="en-CA" dirty="0"/>
              <a:t>0x1FBD1DF5	    </a:t>
            </a:r>
            <a:r>
              <a:rPr lang="en-CA" dirty="0" smtClean="0"/>
              <a:t>RME:1.42%    </a:t>
            </a:r>
            <a:r>
              <a:rPr lang="en-CA" dirty="0"/>
              <a:t>(0.0, 1.0)</a:t>
            </a:r>
          </a:p>
          <a:p>
            <a:pPr lvl="1"/>
            <a:r>
              <a:rPr lang="en-CA" dirty="0" smtClean="0"/>
              <a:t>0x1FBD22DF    </a:t>
            </a:r>
            <a:r>
              <a:rPr lang="pl-PL" dirty="0" smtClean="0"/>
              <a:t>  </a:t>
            </a:r>
            <a:r>
              <a:rPr lang="en-CA" dirty="0" smtClean="0"/>
              <a:t>RME:1.44%    </a:t>
            </a:r>
            <a:r>
              <a:rPr lang="en-CA" dirty="0"/>
              <a:t>(0.0, 1000.0)</a:t>
            </a:r>
          </a:p>
          <a:p>
            <a:r>
              <a:rPr lang="en-CA" dirty="0" err="1" smtClean="0"/>
              <a:t>rcp</a:t>
            </a:r>
            <a:r>
              <a:rPr lang="en-CA" dirty="0" smtClean="0"/>
              <a:t>()</a:t>
            </a:r>
            <a:endParaRPr lang="en-CA" dirty="0"/>
          </a:p>
          <a:p>
            <a:pPr lvl="1"/>
            <a:r>
              <a:rPr lang="en-CA" dirty="0"/>
              <a:t>0x7EEF370B	    </a:t>
            </a:r>
            <a:r>
              <a:rPr lang="en-CA" dirty="0" smtClean="0"/>
              <a:t>RME:2.92%    </a:t>
            </a:r>
            <a:r>
              <a:rPr lang="en-CA" dirty="0"/>
              <a:t>(0.0, 1.0)</a:t>
            </a:r>
          </a:p>
          <a:p>
            <a:pPr lvl="1"/>
            <a:r>
              <a:rPr lang="en-CA" dirty="0" smtClean="0"/>
              <a:t>0x7EF3210C    </a:t>
            </a:r>
            <a:r>
              <a:rPr lang="pl-PL" dirty="0" smtClean="0"/>
              <a:t>   </a:t>
            </a:r>
            <a:r>
              <a:rPr lang="en-CA" dirty="0" smtClean="0"/>
              <a:t>RME:3.20%    </a:t>
            </a:r>
            <a:r>
              <a:rPr lang="en-CA" dirty="0"/>
              <a:t>(0.0, 1000.0)</a:t>
            </a:r>
          </a:p>
          <a:p>
            <a:endParaRPr lang="pl-PL" dirty="0" smtClean="0"/>
          </a:p>
        </p:txBody>
      </p:sp>
    </p:spTree>
    <p:extLst>
      <p:ext uri="{BB962C8B-B14F-4D97-AF65-F5344CB8AC3E}">
        <p14:creationId xmlns:p14="http://schemas.microsoft.com/office/powerpoint/2010/main" val="171313688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Use Case : SSAO / Bilateral Filter</a:t>
            </a:r>
            <a:endParaRPr lang="pl-PL" dirty="0"/>
          </a:p>
        </p:txBody>
      </p:sp>
      <p:sp>
        <p:nvSpPr>
          <p:cNvPr id="5" name="Content Placeholder 4"/>
          <p:cNvSpPr>
            <a:spLocks noGrp="1"/>
          </p:cNvSpPr>
          <p:nvPr>
            <p:ph idx="1"/>
          </p:nvPr>
        </p:nvSpPr>
        <p:spPr/>
        <p:txBody>
          <a:bodyPr/>
          <a:lstStyle/>
          <a:p>
            <a:r>
              <a:rPr lang="pl-PL" dirty="0" smtClean="0"/>
              <a:t>SSAO</a:t>
            </a:r>
          </a:p>
          <a:p>
            <a:pPr lvl="1"/>
            <a:r>
              <a:rPr lang="pl-PL" dirty="0" smtClean="0"/>
              <a:t>Distance()  	sqrt()</a:t>
            </a:r>
          </a:p>
          <a:p>
            <a:pPr lvl="1"/>
            <a:r>
              <a:rPr lang="pl-PL" dirty="0" smtClean="0"/>
              <a:t>Normalize() 	rsqrt()</a:t>
            </a:r>
          </a:p>
          <a:p>
            <a:r>
              <a:rPr lang="pl-PL" dirty="0" smtClean="0"/>
              <a:t>Bilateral Filter</a:t>
            </a:r>
          </a:p>
          <a:p>
            <a:pPr lvl="1"/>
            <a:r>
              <a:rPr lang="pl-PL" dirty="0" smtClean="0"/>
              <a:t>Divide()	rcp()</a:t>
            </a:r>
          </a:p>
          <a:p>
            <a:pPr lvl="1"/>
            <a:r>
              <a:rPr lang="pl-PL" dirty="0" smtClean="0"/>
              <a:t>Normalize()	rsqrt()</a:t>
            </a:r>
          </a:p>
          <a:p>
            <a:pPr lvl="1"/>
            <a:endParaRPr lang="pl-PL" dirty="0"/>
          </a:p>
          <a:p>
            <a:r>
              <a:rPr lang="pl-PL" dirty="0" smtClean="0"/>
              <a:t>All switched to Fast Shader Lib</a:t>
            </a:r>
          </a:p>
          <a:p>
            <a:pPr lvl="1"/>
            <a:r>
              <a:rPr lang="pl-PL" dirty="0" smtClean="0"/>
              <a:t>13% total time improvement on Consoles</a:t>
            </a:r>
          </a:p>
          <a:p>
            <a:pPr lvl="1"/>
            <a:r>
              <a:rPr lang="pl-PL" dirty="0" smtClean="0"/>
              <a:t>No visible difference</a:t>
            </a:r>
          </a:p>
        </p:txBody>
      </p:sp>
    </p:spTree>
    <p:extLst>
      <p:ext uri="{BB962C8B-B14F-4D97-AF65-F5344CB8AC3E}">
        <p14:creationId xmlns:p14="http://schemas.microsoft.com/office/powerpoint/2010/main" val="107568102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Use Case : SSAO / Bilateral Filter</a:t>
            </a:r>
            <a:endParaRPr lang="pl-PL" dirty="0"/>
          </a:p>
        </p:txBody>
      </p:sp>
      <p:sp>
        <p:nvSpPr>
          <p:cNvPr id="5" name="Content Placeholder 4"/>
          <p:cNvSpPr>
            <a:spLocks noGrp="1"/>
          </p:cNvSpPr>
          <p:nvPr>
            <p:ph idx="1"/>
          </p:nvPr>
        </p:nvSpPr>
        <p:spPr/>
        <p:txBody>
          <a:bodyPr/>
          <a:lstStyle/>
          <a:p>
            <a:r>
              <a:rPr lang="pl-PL" dirty="0" smtClean="0"/>
              <a:t>PICS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5551247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Use Case : SSAO / Bilateral Filter</a:t>
            </a:r>
            <a:endParaRPr lang="pl-PL" dirty="0"/>
          </a:p>
        </p:txBody>
      </p:sp>
      <p:sp>
        <p:nvSpPr>
          <p:cNvPr id="5" name="Content Placeholder 4"/>
          <p:cNvSpPr>
            <a:spLocks noGrp="1"/>
          </p:cNvSpPr>
          <p:nvPr>
            <p:ph idx="1"/>
          </p:nvPr>
        </p:nvSpPr>
        <p:spPr/>
        <p:txBody>
          <a:bodyPr/>
          <a:lstStyle/>
          <a:p>
            <a:r>
              <a:rPr lang="pl-PL" dirty="0" smtClean="0"/>
              <a:t>PICS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92129263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Use Case : SSAO / Bilateral Filter</a:t>
            </a:r>
            <a:endParaRPr lang="pl-PL" dirty="0"/>
          </a:p>
        </p:txBody>
      </p:sp>
      <p:sp>
        <p:nvSpPr>
          <p:cNvPr id="5" name="Content Placeholder 4"/>
          <p:cNvSpPr>
            <a:spLocks noGrp="1"/>
          </p:cNvSpPr>
          <p:nvPr>
            <p:ph idx="1"/>
          </p:nvPr>
        </p:nvSpPr>
        <p:spPr/>
        <p:txBody>
          <a:bodyPr/>
          <a:lstStyle/>
          <a:p>
            <a:r>
              <a:rPr lang="pl-PL" dirty="0" smtClean="0"/>
              <a:t>PICS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Oval 2"/>
          <p:cNvSpPr/>
          <p:nvPr/>
        </p:nvSpPr>
        <p:spPr>
          <a:xfrm>
            <a:off x="1187624" y="1203597"/>
            <a:ext cx="1368152" cy="375217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37301796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Basic OP Performance</a:t>
            </a:r>
            <a:endParaRPr lang="fr-CA" dirty="0"/>
          </a:p>
        </p:txBody>
      </p:sp>
      <p:sp>
        <p:nvSpPr>
          <p:cNvPr id="3" name="Content Placeholder 2"/>
          <p:cNvSpPr>
            <a:spLocks noGrp="1"/>
          </p:cNvSpPr>
          <p:nvPr>
            <p:ph idx="1"/>
          </p:nvPr>
        </p:nvSpPr>
        <p:spPr/>
        <p:txBody>
          <a:bodyPr>
            <a:normAutofit/>
          </a:bodyPr>
          <a:lstStyle/>
          <a:p>
            <a:r>
              <a:rPr lang="pl-PL" dirty="0" smtClean="0"/>
              <a:t>32bit arithmetic and logical OPS</a:t>
            </a:r>
          </a:p>
          <a:p>
            <a:pPr lvl="1"/>
            <a:r>
              <a:rPr lang="pl-PL" dirty="0" smtClean="0"/>
              <a:t>Full Rate</a:t>
            </a:r>
          </a:p>
          <a:p>
            <a:pPr lvl="1"/>
            <a:r>
              <a:rPr lang="pl-PL" dirty="0" smtClean="0"/>
              <a:t>Exception int32 mul/mad @Quarter Rate</a:t>
            </a:r>
          </a:p>
          <a:p>
            <a:pPr lvl="2"/>
            <a:r>
              <a:rPr lang="pl-PL" dirty="0" smtClean="0"/>
              <a:t>Use int24 mul/mad if applicable @Full Rate</a:t>
            </a:r>
          </a:p>
          <a:p>
            <a:pPr lvl="2"/>
            <a:endParaRPr lang="pl-PL" dirty="0"/>
          </a:p>
          <a:p>
            <a:r>
              <a:rPr lang="pl-PL" dirty="0" smtClean="0"/>
              <a:t>64bit arthimetic and logical OPS</a:t>
            </a:r>
          </a:p>
          <a:p>
            <a:pPr lvl="1"/>
            <a:r>
              <a:rPr lang="pl-PL" dirty="0" smtClean="0"/>
              <a:t>Half Rate</a:t>
            </a:r>
          </a:p>
          <a:p>
            <a:pPr lvl="1"/>
            <a:r>
              <a:rPr lang="pl-PL" dirty="0" smtClean="0"/>
              <a:t>Exception mul/mad @Quarter Rate</a:t>
            </a:r>
          </a:p>
          <a:p>
            <a:pPr lvl="1"/>
            <a:endParaRPr lang="pl-PL" dirty="0"/>
          </a:p>
          <a:p>
            <a:r>
              <a:rPr lang="pl-PL" dirty="0" smtClean="0"/>
              <a:t>Conversion and Packing OPS</a:t>
            </a:r>
          </a:p>
          <a:p>
            <a:pPr lvl="1"/>
            <a:r>
              <a:rPr lang="pl-PL" dirty="0" smtClean="0"/>
              <a:t>All operands &lt;=32bit @Full Rate</a:t>
            </a:r>
          </a:p>
          <a:p>
            <a:pPr lvl="1"/>
            <a:r>
              <a:rPr lang="pl-PL" dirty="0" smtClean="0"/>
              <a:t>Any operand &gt;32bit @Half Rate</a:t>
            </a:r>
          </a:p>
        </p:txBody>
      </p:sp>
    </p:spTree>
    <p:extLst>
      <p:ext uri="{BB962C8B-B14F-4D97-AF65-F5344CB8AC3E}">
        <p14:creationId xmlns:p14="http://schemas.microsoft.com/office/powerpoint/2010/main" val="6520790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Be a Creative Code Ninja!</a:t>
            </a:r>
            <a:endParaRPr lang="pl-PL" dirty="0"/>
          </a:p>
        </p:txBody>
      </p:sp>
      <p:sp>
        <p:nvSpPr>
          <p:cNvPr id="5" name="Content Placeholder 4"/>
          <p:cNvSpPr>
            <a:spLocks noGrp="1"/>
          </p:cNvSpPr>
          <p:nvPr>
            <p:ph idx="1"/>
          </p:nvPr>
        </p:nvSpPr>
        <p:spPr/>
        <p:txBody>
          <a:bodyPr>
            <a:normAutofit lnSpcReduction="10000"/>
          </a:bodyPr>
          <a:lstStyle/>
          <a:p>
            <a:r>
              <a:rPr lang="pl-PL" dirty="0" smtClean="0"/>
              <a:t>GPU so much closer to CPU</a:t>
            </a:r>
          </a:p>
          <a:p>
            <a:r>
              <a:rPr lang="pl-PL" dirty="0" smtClean="0"/>
              <a:t>Use your SPU / CPU Ninja Skillz!</a:t>
            </a:r>
          </a:p>
          <a:p>
            <a:r>
              <a:rPr lang="pl-PL" dirty="0" smtClean="0"/>
              <a:t>Old things might surprise you</a:t>
            </a:r>
          </a:p>
          <a:p>
            <a:r>
              <a:rPr lang="pl-PL" dirty="0" smtClean="0"/>
              <a:t>Trade ALU for BW</a:t>
            </a:r>
          </a:p>
          <a:p>
            <a:endParaRPr lang="pl-PL" dirty="0"/>
          </a:p>
          <a:p>
            <a:r>
              <a:rPr lang="pl-PL" dirty="0"/>
              <a:t>Tip of the iceberg</a:t>
            </a:r>
          </a:p>
          <a:p>
            <a:pPr lvl="1"/>
            <a:r>
              <a:rPr lang="pl-PL" dirty="0" smtClean="0"/>
              <a:t>Scheduling</a:t>
            </a:r>
          </a:p>
          <a:p>
            <a:pPr lvl="1"/>
            <a:r>
              <a:rPr lang="pl-PL" dirty="0" smtClean="0"/>
              <a:t>Async compute</a:t>
            </a:r>
          </a:p>
          <a:p>
            <a:pPr lvl="1"/>
            <a:r>
              <a:rPr lang="pl-PL" dirty="0" smtClean="0"/>
              <a:t>Latency Hiding</a:t>
            </a:r>
          </a:p>
          <a:p>
            <a:pPr lvl="1"/>
            <a:r>
              <a:rPr lang="pl-PL" dirty="0" smtClean="0"/>
              <a:t>Caching</a:t>
            </a:r>
          </a:p>
          <a:p>
            <a:pPr lvl="1"/>
            <a:r>
              <a:rPr lang="pl-PL" dirty="0" smtClean="0"/>
              <a:t>Tons of things we don’t know yet</a:t>
            </a:r>
            <a:endParaRPr lang="pl-PL" dirty="0"/>
          </a:p>
          <a:p>
            <a:pPr lvl="1"/>
            <a:r>
              <a:rPr lang="pl-PL" dirty="0" smtClean="0"/>
              <a:t>Fun ahead!</a:t>
            </a:r>
          </a:p>
        </p:txBody>
      </p:sp>
      <p:pic>
        <p:nvPicPr>
          <p:cNvPr id="11266" name="Picture 2" descr="http://fennychandra.files.wordpress.com/2010/11/ninjaca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7420" y="-1275557"/>
            <a:ext cx="4571977" cy="6419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395327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Q&amp;A</a:t>
            </a:r>
            <a:endParaRPr lang="fr-CA" dirty="0"/>
          </a:p>
        </p:txBody>
      </p:sp>
      <p:sp>
        <p:nvSpPr>
          <p:cNvPr id="3" name="Content Placeholder 2"/>
          <p:cNvSpPr>
            <a:spLocks noGrp="1"/>
          </p:cNvSpPr>
          <p:nvPr>
            <p:ph idx="1"/>
          </p:nvPr>
        </p:nvSpPr>
        <p:spPr/>
        <p:txBody>
          <a:bodyPr>
            <a:normAutofit/>
          </a:bodyPr>
          <a:lstStyle/>
          <a:p>
            <a:r>
              <a:rPr lang="pl-PL" dirty="0" smtClean="0"/>
              <a:t>More Tips &amp; Tricks : </a:t>
            </a:r>
          </a:p>
          <a:p>
            <a:r>
              <a:rPr lang="pl-PL" dirty="0" smtClean="0"/>
              <a:t>MICHALDROBOT.COM</a:t>
            </a:r>
          </a:p>
          <a:p>
            <a:endParaRPr lang="pl-PL" dirty="0"/>
          </a:p>
          <a:p>
            <a:r>
              <a:rPr lang="pl-PL" dirty="0" smtClean="0"/>
              <a:t>Catch me on TWITTER</a:t>
            </a:r>
          </a:p>
          <a:p>
            <a:r>
              <a:rPr lang="pl-PL" dirty="0" smtClean="0"/>
              <a:t>@MichalDrobot</a:t>
            </a:r>
          </a:p>
          <a:p>
            <a:endParaRPr lang="pl-PL" dirty="0"/>
          </a:p>
          <a:p>
            <a:r>
              <a:rPr lang="pl-PL" dirty="0" smtClean="0"/>
              <a:t>Shoot me email</a:t>
            </a:r>
          </a:p>
          <a:p>
            <a:r>
              <a:rPr lang="pl-PL" dirty="0" smtClean="0"/>
              <a:t>HELLO@DROBOT.ORG</a:t>
            </a:r>
          </a:p>
        </p:txBody>
      </p:sp>
    </p:spTree>
    <p:extLst>
      <p:ext uri="{BB962C8B-B14F-4D97-AF65-F5344CB8AC3E}">
        <p14:creationId xmlns:p14="http://schemas.microsoft.com/office/powerpoint/2010/main" val="110454353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References</a:t>
            </a:r>
            <a:endParaRPr lang="fr-CA" dirty="0"/>
          </a:p>
        </p:txBody>
      </p:sp>
      <p:sp>
        <p:nvSpPr>
          <p:cNvPr id="3" name="Content Placeholder 2"/>
          <p:cNvSpPr>
            <a:spLocks noGrp="1"/>
          </p:cNvSpPr>
          <p:nvPr>
            <p:ph idx="1"/>
          </p:nvPr>
        </p:nvSpPr>
        <p:spPr/>
        <p:txBody>
          <a:bodyPr>
            <a:normAutofit/>
          </a:bodyPr>
          <a:lstStyle/>
          <a:p>
            <a:r>
              <a:rPr lang="pl-PL" dirty="0" smtClean="0"/>
              <a:t>GCN</a:t>
            </a:r>
          </a:p>
          <a:p>
            <a:pPr lvl="1"/>
            <a:r>
              <a:rPr lang="pl-PL" dirty="0"/>
              <a:t>„Low-level Shader Optimization for Next-Gen and DX11” – Emil Persson</a:t>
            </a:r>
          </a:p>
          <a:p>
            <a:pPr lvl="1"/>
            <a:r>
              <a:rPr lang="pl-PL" dirty="0"/>
              <a:t>„</a:t>
            </a:r>
            <a:r>
              <a:rPr lang="en-US" dirty="0"/>
              <a:t>The AMD GCN Architecture: A Crash Course" - Layla </a:t>
            </a:r>
            <a:r>
              <a:rPr lang="en-US" dirty="0" err="1" smtClean="0"/>
              <a:t>Mah</a:t>
            </a:r>
            <a:endParaRPr lang="pl-PL" dirty="0"/>
          </a:p>
          <a:p>
            <a:pPr lvl="1"/>
            <a:r>
              <a:rPr lang="pl-PL" dirty="0" smtClean="0"/>
              <a:t>„GCN – Two ways of latency hiding and wave occupancy” – Bart Wronski</a:t>
            </a:r>
          </a:p>
          <a:p>
            <a:pPr lvl="1"/>
            <a:r>
              <a:rPr lang="pl-PL" dirty="0" smtClean="0"/>
              <a:t>„</a:t>
            </a:r>
            <a:r>
              <a:rPr lang="en-US" dirty="0"/>
              <a:t>Compute </a:t>
            </a:r>
            <a:r>
              <a:rPr lang="en-US" dirty="0" err="1"/>
              <a:t>Shader</a:t>
            </a:r>
            <a:r>
              <a:rPr lang="en-US" dirty="0"/>
              <a:t> Optimizations for AMD GPUs: Parallel </a:t>
            </a:r>
            <a:r>
              <a:rPr lang="en-US" dirty="0" smtClean="0"/>
              <a:t>Reduction</a:t>
            </a:r>
            <a:r>
              <a:rPr lang="pl-PL" dirty="0" smtClean="0"/>
              <a:t>” </a:t>
            </a:r>
            <a:r>
              <a:rPr lang="pl-PL" dirty="0"/>
              <a:t>– Wolfgang </a:t>
            </a:r>
            <a:r>
              <a:rPr lang="pl-PL" dirty="0" smtClean="0"/>
              <a:t>Engel</a:t>
            </a:r>
          </a:p>
          <a:p>
            <a:pPr lvl="1"/>
            <a:r>
              <a:rPr lang="pl-PL" dirty="0" smtClean="0"/>
              <a:t>GCN Performance Tweets</a:t>
            </a:r>
          </a:p>
          <a:p>
            <a:r>
              <a:rPr lang="pl-PL" dirty="0" smtClean="0"/>
              <a:t>Inverse Sqrt</a:t>
            </a:r>
          </a:p>
          <a:p>
            <a:pPr lvl="1"/>
            <a:r>
              <a:rPr lang="pl-PL" dirty="0" smtClean="0"/>
              <a:t>„Fast inverse Square Root” - </a:t>
            </a:r>
            <a:r>
              <a:rPr lang="en-US" dirty="0"/>
              <a:t>Chris </a:t>
            </a:r>
            <a:r>
              <a:rPr lang="pl-PL" dirty="0" smtClean="0"/>
              <a:t> </a:t>
            </a:r>
            <a:r>
              <a:rPr lang="en-US" dirty="0" err="1" smtClean="0"/>
              <a:t>Lomont</a:t>
            </a:r>
            <a:endParaRPr lang="pl-PL" dirty="0" smtClean="0"/>
          </a:p>
          <a:p>
            <a:pPr lvl="1"/>
            <a:r>
              <a:rPr lang="en-US" dirty="0"/>
              <a:t>"The Mathematics Behind the Fast Inverse Square Root Function </a:t>
            </a:r>
            <a:r>
              <a:rPr lang="en-US" dirty="0" smtClean="0"/>
              <a:t>Code</a:t>
            </a:r>
            <a:r>
              <a:rPr lang="pl-PL" dirty="0" smtClean="0"/>
              <a:t>” – Charles McEniry</a:t>
            </a:r>
          </a:p>
          <a:p>
            <a:pPr lvl="1"/>
            <a:r>
              <a:rPr lang="pl-PL" dirty="0"/>
              <a:t>Quake 3 Source Code - </a:t>
            </a:r>
            <a:r>
              <a:rPr lang="pl-PL" dirty="0" smtClean="0"/>
              <a:t>github.com/id-Software/Quake-III-Arena</a:t>
            </a:r>
          </a:p>
        </p:txBody>
      </p:sp>
    </p:spTree>
    <p:extLst>
      <p:ext uri="{BB962C8B-B14F-4D97-AF65-F5344CB8AC3E}">
        <p14:creationId xmlns:p14="http://schemas.microsoft.com/office/powerpoint/2010/main" val="372102210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Thanks!</a:t>
            </a:r>
            <a:endParaRPr lang="fr-CA" dirty="0"/>
          </a:p>
        </p:txBody>
      </p:sp>
      <p:sp>
        <p:nvSpPr>
          <p:cNvPr id="3" name="Content Placeholder 2"/>
          <p:cNvSpPr>
            <a:spLocks noGrp="1"/>
          </p:cNvSpPr>
          <p:nvPr>
            <p:ph idx="1"/>
          </p:nvPr>
        </p:nvSpPr>
        <p:spPr/>
        <p:txBody>
          <a:bodyPr>
            <a:normAutofit/>
          </a:bodyPr>
          <a:lstStyle/>
          <a:p>
            <a:r>
              <a:rPr lang="pl-PL" dirty="0" smtClean="0"/>
              <a:t>Ubisoft 3D Team(s)</a:t>
            </a:r>
          </a:p>
          <a:p>
            <a:r>
              <a:rPr lang="pl-PL" dirty="0" smtClean="0"/>
              <a:t>Especially:</a:t>
            </a:r>
          </a:p>
          <a:p>
            <a:pPr lvl="1"/>
            <a:r>
              <a:rPr lang="pl-PL" dirty="0" smtClean="0"/>
              <a:t>Bart Wronski</a:t>
            </a:r>
          </a:p>
          <a:p>
            <a:pPr lvl="1"/>
            <a:r>
              <a:rPr lang="pl-PL" dirty="0" smtClean="0"/>
              <a:t>Jeremy Moore</a:t>
            </a:r>
          </a:p>
          <a:p>
            <a:pPr lvl="1"/>
            <a:r>
              <a:rPr lang="pl-PL" dirty="0" smtClean="0"/>
              <a:t>Steve McAuley</a:t>
            </a:r>
          </a:p>
          <a:p>
            <a:pPr lvl="1"/>
            <a:r>
              <a:rPr lang="pl-PL" dirty="0" smtClean="0"/>
              <a:t>Stephen Hill</a:t>
            </a:r>
          </a:p>
          <a:p>
            <a:endParaRPr lang="pl-PL" dirty="0"/>
          </a:p>
          <a:p>
            <a:r>
              <a:rPr lang="pl-PL" dirty="0" smtClean="0"/>
              <a:t>AMD Developer Relation Team</a:t>
            </a:r>
          </a:p>
          <a:p>
            <a:r>
              <a:rPr lang="pl-PL" dirty="0" smtClean="0"/>
              <a:t>Especially:</a:t>
            </a:r>
          </a:p>
          <a:p>
            <a:pPr lvl="1"/>
            <a:r>
              <a:rPr lang="pl-PL" dirty="0" smtClean="0"/>
              <a:t>Layla Mah</a:t>
            </a:r>
          </a:p>
          <a:p>
            <a:pPr lvl="1"/>
            <a:r>
              <a:rPr lang="pl-PL" dirty="0" smtClean="0"/>
              <a:t>Chris Brennan</a:t>
            </a:r>
          </a:p>
        </p:txBody>
      </p:sp>
    </p:spTree>
    <p:extLst>
      <p:ext uri="{BB962C8B-B14F-4D97-AF65-F5344CB8AC3E}">
        <p14:creationId xmlns:p14="http://schemas.microsoft.com/office/powerpoint/2010/main" val="72589323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47321" y="2305656"/>
            <a:ext cx="1151355" cy="1776858"/>
          </a:xfrm>
        </p:spPr>
        <p:txBody>
          <a:bodyPr>
            <a:normAutofit/>
          </a:bodyPr>
          <a:lstStyle/>
          <a:p>
            <a:r>
              <a:rPr lang="pl-PL" dirty="0" smtClean="0"/>
              <a:t>?</a:t>
            </a:r>
          </a:p>
        </p:txBody>
      </p:sp>
      <p:graphicFrame>
        <p:nvGraphicFramePr>
          <p:cNvPr id="4" name="Object 3"/>
          <p:cNvGraphicFramePr>
            <a:graphicFrameLocks noChangeAspect="1"/>
          </p:cNvGraphicFramePr>
          <p:nvPr>
            <p:extLst>
              <p:ext uri="{D42A27DB-BD31-4B8C-83A1-F6EECF244321}">
                <p14:modId xmlns:p14="http://schemas.microsoft.com/office/powerpoint/2010/main" val="1520721734"/>
              </p:ext>
            </p:extLst>
          </p:nvPr>
        </p:nvGraphicFramePr>
        <p:xfrm>
          <a:off x="-147826" y="-33689"/>
          <a:ext cx="9400345" cy="5282798"/>
        </p:xfrm>
        <a:graphic>
          <a:graphicData uri="http://schemas.openxmlformats.org/presentationml/2006/ole">
            <mc:AlternateContent xmlns:mc="http://schemas.openxmlformats.org/markup-compatibility/2006">
              <mc:Choice xmlns:v="urn:schemas-microsoft-com:vml" Requires="v">
                <p:oleObj spid="_x0000_s2068" name="Image" r:id="rId4" imgW="25599960" imgH="14387040" progId="Photoshop.Image.13">
                  <p:embed/>
                </p:oleObj>
              </mc:Choice>
              <mc:Fallback>
                <p:oleObj name="Image" r:id="rId4" imgW="25599960" imgH="14387040" progId="Photoshop.Image.13">
                  <p:embed/>
                  <p:pic>
                    <p:nvPicPr>
                      <p:cNvPr id="0" name=""/>
                      <p:cNvPicPr/>
                      <p:nvPr/>
                    </p:nvPicPr>
                    <p:blipFill>
                      <a:blip r:embed="rId5"/>
                      <a:stretch>
                        <a:fillRect/>
                      </a:stretch>
                    </p:blipFill>
                    <p:spPr>
                      <a:xfrm>
                        <a:off x="-147826" y="-33689"/>
                        <a:ext cx="9400345" cy="5282798"/>
                      </a:xfrm>
                      <a:prstGeom prst="rect">
                        <a:avLst/>
                      </a:prstGeom>
                    </p:spPr>
                  </p:pic>
                </p:oleObj>
              </mc:Fallback>
            </mc:AlternateContent>
          </a:graphicData>
        </a:graphic>
      </p:graphicFrame>
      <p:sp>
        <p:nvSpPr>
          <p:cNvPr id="2" name="Title 1"/>
          <p:cNvSpPr>
            <a:spLocks noGrp="1"/>
          </p:cNvSpPr>
          <p:nvPr>
            <p:ph type="title"/>
          </p:nvPr>
        </p:nvSpPr>
        <p:spPr>
          <a:xfrm>
            <a:off x="5220072" y="4683934"/>
            <a:ext cx="8229600" cy="565175"/>
          </a:xfrm>
        </p:spPr>
        <p:txBody>
          <a:bodyPr/>
          <a:lstStyle/>
          <a:p>
            <a:r>
              <a:rPr lang="en-CA" sz="8000" b="1" dirty="0" smtClean="0">
                <a:effectLst>
                  <a:outerShdw blurRad="38100" dist="38100" dir="2700000" algn="tl">
                    <a:srgbClr val="000000">
                      <a:alpha val="43137"/>
                    </a:srgbClr>
                  </a:outerShdw>
                </a:effectLst>
              </a:rPr>
              <a:t>Bonus Slides</a:t>
            </a:r>
            <a:endParaRPr lang="fr-CA" sz="8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1271014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IEEE Performance Mode</a:t>
            </a:r>
            <a:endParaRPr lang="fr-CA" dirty="0"/>
          </a:p>
        </p:txBody>
      </p:sp>
      <p:sp>
        <p:nvSpPr>
          <p:cNvPr id="3" name="Content Placeholder 2"/>
          <p:cNvSpPr>
            <a:spLocks noGrp="1"/>
          </p:cNvSpPr>
          <p:nvPr>
            <p:ph idx="1"/>
          </p:nvPr>
        </p:nvSpPr>
        <p:spPr/>
        <p:txBody>
          <a:bodyPr>
            <a:normAutofit/>
          </a:bodyPr>
          <a:lstStyle/>
          <a:p>
            <a:r>
              <a:rPr lang="pl-PL" dirty="0" smtClean="0"/>
              <a:t>Disable IEEE compliance (-fastmath) to enable VOP3</a:t>
            </a:r>
          </a:p>
          <a:p>
            <a:pPr lvl="1"/>
            <a:r>
              <a:rPr lang="pl-PL" dirty="0" smtClean="0"/>
              <a:t>Also called IEEE strict</a:t>
            </a:r>
          </a:p>
          <a:p>
            <a:pPr lvl="1"/>
            <a:r>
              <a:rPr lang="pl-PL" dirty="0" smtClean="0"/>
              <a:t>Compiler will NOT handle</a:t>
            </a:r>
          </a:p>
          <a:p>
            <a:pPr lvl="2"/>
            <a:r>
              <a:rPr lang="pl-PL" dirty="0" smtClean="0"/>
              <a:t>Denormals</a:t>
            </a:r>
          </a:p>
          <a:p>
            <a:pPr lvl="2"/>
            <a:r>
              <a:rPr lang="pl-PL" dirty="0" smtClean="0"/>
              <a:t>QNaNs</a:t>
            </a:r>
          </a:p>
          <a:p>
            <a:pPr lvl="2"/>
            <a:r>
              <a:rPr lang="pl-PL" dirty="0" smtClean="0"/>
              <a:t>Div 0</a:t>
            </a:r>
          </a:p>
          <a:p>
            <a:pPr lvl="2"/>
            <a:r>
              <a:rPr lang="pl-PL" dirty="0" smtClean="0"/>
              <a:t>Other unsafe cases</a:t>
            </a:r>
          </a:p>
          <a:p>
            <a:pPr lvl="1"/>
            <a:r>
              <a:rPr lang="pl-PL" dirty="0" smtClean="0"/>
              <a:t>Will use approximate </a:t>
            </a:r>
            <a:r>
              <a:rPr lang="en-CA" dirty="0" smtClean="0"/>
              <a:t>Transcendental Functions</a:t>
            </a:r>
          </a:p>
          <a:p>
            <a:pPr lvl="2"/>
            <a:r>
              <a:rPr lang="en-CA" dirty="0" smtClean="0"/>
              <a:t>W</a:t>
            </a:r>
            <a:r>
              <a:rPr lang="pl-PL" dirty="0" smtClean="0"/>
              <a:t>ithout cleanup or accuracy OPs</a:t>
            </a:r>
          </a:p>
          <a:p>
            <a:pPr lvl="2"/>
            <a:r>
              <a:rPr lang="pl-PL" dirty="0" smtClean="0"/>
              <a:t>Precision varies but guaranteed to be ~1 ULP (IEEE requires 0.5 ULP)</a:t>
            </a:r>
          </a:p>
          <a:p>
            <a:pPr lvl="1"/>
            <a:endParaRPr lang="pl-PL" dirty="0" smtClean="0"/>
          </a:p>
          <a:p>
            <a:endParaRPr lang="pl-PL" dirty="0" smtClean="0"/>
          </a:p>
        </p:txBody>
      </p:sp>
    </p:spTree>
    <p:extLst>
      <p:ext uri="{BB962C8B-B14F-4D97-AF65-F5344CB8AC3E}">
        <p14:creationId xmlns:p14="http://schemas.microsoft.com/office/powerpoint/2010/main" val="12763373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IEEE Strict vs Non-Strict : X / Y</a:t>
            </a:r>
            <a:endParaRPr lang="fr-CA" dirty="0"/>
          </a:p>
        </p:txBody>
      </p:sp>
      <p:sp>
        <p:nvSpPr>
          <p:cNvPr id="6" name="TextBox 5"/>
          <p:cNvSpPr txBox="1"/>
          <p:nvPr/>
        </p:nvSpPr>
        <p:spPr>
          <a:xfrm>
            <a:off x="179512" y="1009060"/>
            <a:ext cx="3312368"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pl-PL" sz="1600" dirty="0" smtClean="0">
                <a:latin typeface="Courier New" panose="02070309020205020404" pitchFamily="49" charset="0"/>
                <a:cs typeface="Courier New" panose="02070309020205020404" pitchFamily="49" charset="0"/>
              </a:rPr>
              <a:t>float </a:t>
            </a:r>
            <a:r>
              <a:rPr lang="pl-PL" sz="1600" dirty="0">
                <a:latin typeface="Courier New" panose="02070309020205020404" pitchFamily="49" charset="0"/>
                <a:cs typeface="Courier New" panose="02070309020205020404" pitchFamily="49" charset="0"/>
              </a:rPr>
              <a:t>r = inV.x / inV.y</a:t>
            </a:r>
            <a:r>
              <a:rPr lang="pl-PL" sz="1600" dirty="0" smtClean="0">
                <a:latin typeface="Courier New" panose="02070309020205020404" pitchFamily="49" charset="0"/>
                <a:cs typeface="Courier New" panose="02070309020205020404" pitchFamily="49" charset="0"/>
              </a:rPr>
              <a:t>;</a:t>
            </a:r>
            <a:endParaRPr lang="pl-PL" sz="1600" dirty="0"/>
          </a:p>
        </p:txBody>
      </p:sp>
      <p:sp>
        <p:nvSpPr>
          <p:cNvPr id="7" name="TextBox 6"/>
          <p:cNvSpPr txBox="1"/>
          <p:nvPr/>
        </p:nvSpPr>
        <p:spPr>
          <a:xfrm>
            <a:off x="172692" y="2931790"/>
            <a:ext cx="8791796" cy="203132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n-US" dirty="0">
                <a:latin typeface="Courier New" panose="02070309020205020404" pitchFamily="49" charset="0"/>
                <a:cs typeface="Courier New" panose="02070309020205020404" pitchFamily="49" charset="0"/>
              </a:rPr>
              <a:t>// </a:t>
            </a:r>
            <a:r>
              <a:rPr lang="pl-PL" dirty="0" smtClean="0">
                <a:latin typeface="Courier New" panose="02070309020205020404" pitchFamily="49" charset="0"/>
                <a:cs typeface="Courier New" panose="02070309020205020404" pitchFamily="49" charset="0"/>
              </a:rPr>
              <a:t>I</a:t>
            </a:r>
            <a:r>
              <a:rPr lang="en-US" dirty="0" smtClean="0">
                <a:latin typeface="Courier New" panose="02070309020205020404" pitchFamily="49" charset="0"/>
                <a:cs typeface="Courier New" panose="02070309020205020404" pitchFamily="49" charset="0"/>
              </a:rPr>
              <a:t>EEE strict</a:t>
            </a:r>
            <a:r>
              <a:rPr lang="pl-PL" dirty="0" smtClean="0">
                <a:latin typeface="Courier New" panose="02070309020205020404" pitchFamily="49" charset="0"/>
                <a:cs typeface="Courier New" panose="02070309020205020404" pitchFamily="49" charset="0"/>
              </a:rPr>
              <a:t> safe –fastmath</a:t>
            </a:r>
          </a:p>
          <a:p>
            <a:pPr algn="just"/>
            <a:r>
              <a:rPr lang="pl-PL" dirty="0">
                <a:latin typeface="Courier New" panose="02070309020205020404" pitchFamily="49" charset="0"/>
                <a:cs typeface="Courier New" panose="02070309020205020404" pitchFamily="49" charset="0"/>
              </a:rPr>
              <a:t>// x – v1 y – </a:t>
            </a:r>
            <a:r>
              <a:rPr lang="pl-PL" dirty="0" smtClean="0">
                <a:latin typeface="Courier New" panose="02070309020205020404" pitchFamily="49" charset="0"/>
                <a:cs typeface="Courier New" panose="02070309020205020404" pitchFamily="49" charset="0"/>
              </a:rPr>
              <a:t>v2</a:t>
            </a:r>
            <a:endParaRPr lang="en-US" dirty="0">
              <a:latin typeface="Courier New" panose="02070309020205020404" pitchFamily="49" charset="0"/>
              <a:cs typeface="Courier New" panose="02070309020205020404" pitchFamily="49" charset="0"/>
            </a:endParaRPr>
          </a:p>
          <a:p>
            <a:pPr algn="just"/>
            <a:r>
              <a:rPr lang="pl-PL" dirty="0" smtClean="0">
                <a:latin typeface="Courier New" panose="02070309020205020404" pitchFamily="49" charset="0"/>
                <a:cs typeface="Courier New" panose="02070309020205020404" pitchFamily="49" charset="0"/>
              </a:rPr>
              <a:t>v_rcp_f32</a:t>
            </a:r>
            <a:r>
              <a:rPr lang="pl-PL" dirty="0">
                <a:latin typeface="Courier New" panose="02070309020205020404" pitchFamily="49" charset="0"/>
                <a:cs typeface="Courier New" panose="02070309020205020404" pitchFamily="49" charset="0"/>
              </a:rPr>
              <a:t>     v0, </a:t>
            </a:r>
            <a:r>
              <a:rPr lang="pl-PL" dirty="0" smtClean="0">
                <a:latin typeface="Courier New" panose="02070309020205020404" pitchFamily="49" charset="0"/>
                <a:cs typeface="Courier New" panose="02070309020205020404" pitchFamily="49" charset="0"/>
              </a:rPr>
              <a:t>v1		   // </a:t>
            </a:r>
            <a:r>
              <a:rPr lang="pl-PL" dirty="0">
                <a:latin typeface="Courier New" panose="02070309020205020404" pitchFamily="49" charset="0"/>
                <a:cs typeface="Courier New" panose="02070309020205020404" pitchFamily="49" charset="0"/>
              </a:rPr>
              <a:t>Unsafe rcp()might </a:t>
            </a:r>
            <a:r>
              <a:rPr lang="pl-PL" dirty="0" smtClean="0">
                <a:latin typeface="Courier New" panose="02070309020205020404" pitchFamily="49" charset="0"/>
                <a:cs typeface="Courier New" panose="02070309020205020404" pitchFamily="49" charset="0"/>
              </a:rPr>
              <a:t>produce NaN</a:t>
            </a:r>
            <a:endParaRPr lang="pl-PL" dirty="0">
              <a:latin typeface="Courier New" panose="02070309020205020404" pitchFamily="49" charset="0"/>
              <a:cs typeface="Courier New" panose="02070309020205020404" pitchFamily="49" charset="0"/>
            </a:endParaRPr>
          </a:p>
          <a:p>
            <a:pPr algn="just"/>
            <a:r>
              <a:rPr lang="pl-PL" dirty="0">
                <a:latin typeface="Courier New" panose="02070309020205020404" pitchFamily="49" charset="0"/>
                <a:cs typeface="Courier New" panose="02070309020205020404" pitchFamily="49" charset="0"/>
              </a:rPr>
              <a:t>v_mov_b32     v1, #</a:t>
            </a:r>
            <a:r>
              <a:rPr lang="pl-PL" dirty="0" smtClean="0">
                <a:latin typeface="Courier New" panose="02070309020205020404" pitchFamily="49" charset="0"/>
                <a:cs typeface="Courier New" panose="02070309020205020404" pitchFamily="49" charset="0"/>
              </a:rPr>
              <a:t>0x7f7fffff // MAX_FLT</a:t>
            </a:r>
          </a:p>
          <a:p>
            <a:pPr algn="just"/>
            <a:r>
              <a:rPr lang="pl-PL" dirty="0" smtClean="0">
                <a:latin typeface="Courier New" panose="02070309020205020404" pitchFamily="49" charset="0"/>
                <a:cs typeface="Courier New" panose="02070309020205020404" pitchFamily="49" charset="0"/>
              </a:rPr>
              <a:t>s_mov_b32</a:t>
            </a:r>
            <a:r>
              <a:rPr lang="pl-PL" dirty="0">
                <a:latin typeface="Courier New" panose="02070309020205020404" pitchFamily="49" charset="0"/>
                <a:cs typeface="Courier New" panose="02070309020205020404" pitchFamily="49" charset="0"/>
              </a:rPr>
              <a:t>     s1, #</a:t>
            </a:r>
            <a:r>
              <a:rPr lang="pl-PL" dirty="0" smtClean="0">
                <a:latin typeface="Courier New" panose="02070309020205020404" pitchFamily="49" charset="0"/>
                <a:cs typeface="Courier New" panose="02070309020205020404" pitchFamily="49" charset="0"/>
              </a:rPr>
              <a:t>0xff7fffff // MIN_FLT</a:t>
            </a:r>
          </a:p>
          <a:p>
            <a:pPr algn="just"/>
            <a:r>
              <a:rPr lang="pl-PL" dirty="0" smtClean="0">
                <a:latin typeface="Courier New" panose="02070309020205020404" pitchFamily="49" charset="0"/>
                <a:cs typeface="Courier New" panose="02070309020205020404" pitchFamily="49" charset="0"/>
              </a:rPr>
              <a:t>v_med3_f32    v0, v0, s1, v1  // safe clamping to clean NaNs </a:t>
            </a:r>
          </a:p>
          <a:p>
            <a:pPr algn="just"/>
            <a:r>
              <a:rPr lang="pl-PL" dirty="0" smtClean="0">
                <a:latin typeface="Courier New" panose="02070309020205020404" pitchFamily="49" charset="0"/>
                <a:cs typeface="Courier New" panose="02070309020205020404" pitchFamily="49" charset="0"/>
              </a:rPr>
              <a:t>v_mul_legacy_f32 </a:t>
            </a:r>
            <a:r>
              <a:rPr lang="pl-PL" dirty="0">
                <a:latin typeface="Courier New" panose="02070309020205020404" pitchFamily="49" charset="0"/>
                <a:cs typeface="Courier New" panose="02070309020205020404" pitchFamily="49" charset="0"/>
              </a:rPr>
              <a:t>v0, </a:t>
            </a:r>
            <a:r>
              <a:rPr lang="pl-PL" dirty="0" smtClean="0">
                <a:latin typeface="Courier New" panose="02070309020205020404" pitchFamily="49" charset="0"/>
                <a:cs typeface="Courier New" panose="02070309020205020404" pitchFamily="49" charset="0"/>
              </a:rPr>
              <a:t>v2, v0</a:t>
            </a:r>
            <a:endParaRPr lang="pl-PL" dirty="0">
              <a:latin typeface="Courier New" panose="02070309020205020404" pitchFamily="49" charset="0"/>
              <a:cs typeface="Courier New" panose="02070309020205020404" pitchFamily="49" charset="0"/>
            </a:endParaRPr>
          </a:p>
        </p:txBody>
      </p:sp>
      <p:sp>
        <p:nvSpPr>
          <p:cNvPr id="8" name="TextBox 7"/>
          <p:cNvSpPr txBox="1"/>
          <p:nvPr/>
        </p:nvSpPr>
        <p:spPr>
          <a:xfrm>
            <a:off x="146586" y="1455420"/>
            <a:ext cx="8817902" cy="132036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latin typeface="Courier New" panose="02070309020205020404" pitchFamily="49" charset="0"/>
                <a:cs typeface="Courier New" panose="02070309020205020404" pitchFamily="49" charset="0"/>
              </a:rPr>
              <a:t>// Without IEEE </a:t>
            </a:r>
            <a:r>
              <a:rPr lang="en-US" dirty="0" smtClean="0">
                <a:latin typeface="Courier New" panose="02070309020205020404" pitchFamily="49" charset="0"/>
                <a:cs typeface="Courier New" panose="02070309020205020404" pitchFamily="49" charset="0"/>
              </a:rPr>
              <a:t>strict</a:t>
            </a:r>
            <a:endParaRPr lang="pl-PL" dirty="0" smtClean="0">
              <a:latin typeface="Courier New" panose="02070309020205020404" pitchFamily="49" charset="0"/>
              <a:cs typeface="Courier New" panose="02070309020205020404" pitchFamily="49" charset="0"/>
            </a:endParaRPr>
          </a:p>
          <a:p>
            <a:r>
              <a:rPr lang="pl-PL" dirty="0">
                <a:latin typeface="Courier New" panose="02070309020205020404" pitchFamily="49" charset="0"/>
                <a:cs typeface="Courier New" panose="02070309020205020404" pitchFamily="49" charset="0"/>
              </a:rPr>
              <a:t>// x – v1 y – v2</a:t>
            </a:r>
            <a:endParaRPr lang="en-US" dirty="0">
              <a:latin typeface="Courier New" panose="02070309020205020404" pitchFamily="49" charset="0"/>
              <a:cs typeface="Courier New" panose="02070309020205020404" pitchFamily="49" charset="0"/>
            </a:endParaRPr>
          </a:p>
          <a:p>
            <a:r>
              <a:rPr lang="en-US" dirty="0" smtClean="0">
                <a:latin typeface="Courier New" panose="02070309020205020404" pitchFamily="49" charset="0"/>
                <a:cs typeface="Courier New" panose="02070309020205020404" pitchFamily="49" charset="0"/>
              </a:rPr>
              <a:t>v_rcp_f32</a:t>
            </a:r>
            <a:r>
              <a:rPr lang="en-US" dirty="0">
                <a:latin typeface="Courier New" panose="02070309020205020404" pitchFamily="49" charset="0"/>
                <a:cs typeface="Courier New" panose="02070309020205020404" pitchFamily="49" charset="0"/>
              </a:rPr>
              <a:t>     v0, </a:t>
            </a:r>
            <a:r>
              <a:rPr lang="pl-PL" dirty="0" smtClean="0">
                <a:latin typeface="Courier New" panose="02070309020205020404" pitchFamily="49" charset="0"/>
                <a:cs typeface="Courier New" panose="02070309020205020404" pitchFamily="49" charset="0"/>
              </a:rPr>
              <a:t>v1	         // Unsafe rcp()might produce NaN</a:t>
            </a:r>
            <a:endParaRPr lang="en-US" dirty="0">
              <a:latin typeface="Courier New" panose="02070309020205020404" pitchFamily="49" charset="0"/>
              <a:cs typeface="Courier New" panose="02070309020205020404" pitchFamily="49" charset="0"/>
            </a:endParaRPr>
          </a:p>
          <a:p>
            <a:r>
              <a:rPr lang="en-US" dirty="0">
                <a:latin typeface="Courier New" panose="02070309020205020404" pitchFamily="49" charset="0"/>
                <a:cs typeface="Courier New" panose="02070309020205020404" pitchFamily="49" charset="0"/>
              </a:rPr>
              <a:t>v_mul_f32     v0, </a:t>
            </a:r>
            <a:r>
              <a:rPr lang="pl-PL" dirty="0" smtClean="0">
                <a:latin typeface="Courier New" panose="02070309020205020404" pitchFamily="49" charset="0"/>
                <a:cs typeface="Courier New" panose="02070309020205020404" pitchFamily="49" charset="0"/>
              </a:rPr>
              <a:t>v2</a:t>
            </a:r>
            <a:r>
              <a:rPr lang="en-US" dirty="0" smtClean="0">
                <a:latin typeface="Courier New" panose="02070309020205020404" pitchFamily="49" charset="0"/>
                <a:cs typeface="Courier New" panose="02070309020205020404" pitchFamily="49" charset="0"/>
              </a:rPr>
              <a:t>, v0</a:t>
            </a:r>
            <a:endParaRPr lang="pl-PL"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411103481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IEEE Strict vs Non-Strict : X / Y</a:t>
            </a:r>
            <a:endParaRPr lang="fr-CA" dirty="0"/>
          </a:p>
        </p:txBody>
      </p:sp>
      <p:sp>
        <p:nvSpPr>
          <p:cNvPr id="6" name="TextBox 5"/>
          <p:cNvSpPr txBox="1"/>
          <p:nvPr/>
        </p:nvSpPr>
        <p:spPr>
          <a:xfrm>
            <a:off x="179512" y="1009060"/>
            <a:ext cx="3312368"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pl-PL" sz="1600" dirty="0" smtClean="0">
                <a:latin typeface="Courier New" panose="02070309020205020404" pitchFamily="49" charset="0"/>
                <a:cs typeface="Courier New" panose="02070309020205020404" pitchFamily="49" charset="0"/>
              </a:rPr>
              <a:t>float </a:t>
            </a:r>
            <a:r>
              <a:rPr lang="pl-PL" sz="1600" dirty="0">
                <a:latin typeface="Courier New" panose="02070309020205020404" pitchFamily="49" charset="0"/>
                <a:cs typeface="Courier New" panose="02070309020205020404" pitchFamily="49" charset="0"/>
              </a:rPr>
              <a:t>r = inV.x / inV.y</a:t>
            </a:r>
            <a:r>
              <a:rPr lang="pl-PL" sz="1600" dirty="0" smtClean="0">
                <a:latin typeface="Courier New" panose="02070309020205020404" pitchFamily="49" charset="0"/>
                <a:cs typeface="Courier New" panose="02070309020205020404" pitchFamily="49" charset="0"/>
              </a:rPr>
              <a:t>;</a:t>
            </a:r>
            <a:endParaRPr lang="pl-PL" sz="1600" dirty="0"/>
          </a:p>
        </p:txBody>
      </p:sp>
      <p:sp>
        <p:nvSpPr>
          <p:cNvPr id="7" name="TextBox 6"/>
          <p:cNvSpPr txBox="1"/>
          <p:nvPr/>
        </p:nvSpPr>
        <p:spPr>
          <a:xfrm>
            <a:off x="172692" y="1465496"/>
            <a:ext cx="8791796" cy="175432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n-US" dirty="0">
                <a:latin typeface="Courier New" panose="02070309020205020404" pitchFamily="49" charset="0"/>
                <a:cs typeface="Courier New" panose="02070309020205020404" pitchFamily="49" charset="0"/>
              </a:rPr>
              <a:t>// </a:t>
            </a:r>
            <a:r>
              <a:rPr lang="pl-PL" dirty="0" smtClean="0">
                <a:latin typeface="Courier New" panose="02070309020205020404" pitchFamily="49" charset="0"/>
                <a:cs typeface="Courier New" panose="02070309020205020404" pitchFamily="49" charset="0"/>
              </a:rPr>
              <a:t>I</a:t>
            </a:r>
            <a:r>
              <a:rPr lang="en-US" dirty="0" smtClean="0">
                <a:latin typeface="Courier New" panose="02070309020205020404" pitchFamily="49" charset="0"/>
                <a:cs typeface="Courier New" panose="02070309020205020404" pitchFamily="49" charset="0"/>
              </a:rPr>
              <a:t>EEE strict</a:t>
            </a:r>
            <a:r>
              <a:rPr lang="pl-PL" dirty="0" smtClean="0">
                <a:latin typeface="Courier New" panose="02070309020205020404" pitchFamily="49" charset="0"/>
                <a:cs typeface="Courier New" panose="02070309020205020404" pitchFamily="49" charset="0"/>
              </a:rPr>
              <a:t> safe accurate flush denormals</a:t>
            </a:r>
          </a:p>
          <a:p>
            <a:pPr algn="just"/>
            <a:r>
              <a:rPr lang="pl-PL" dirty="0" smtClean="0">
                <a:latin typeface="Courier New" panose="02070309020205020404" pitchFamily="49" charset="0"/>
                <a:cs typeface="Courier New" panose="02070309020205020404" pitchFamily="49" charset="0"/>
              </a:rPr>
              <a:t>// x – v1 y – v2</a:t>
            </a:r>
            <a:endParaRPr lang="en-US" dirty="0" smtClean="0">
              <a:latin typeface="Courier New" panose="02070309020205020404" pitchFamily="49" charset="0"/>
              <a:cs typeface="Courier New" panose="02070309020205020404" pitchFamily="49" charset="0"/>
            </a:endParaRPr>
          </a:p>
          <a:p>
            <a:pPr algn="just"/>
            <a:r>
              <a:rPr lang="pl-PL" dirty="0" smtClean="0">
                <a:latin typeface="Courier New" panose="02070309020205020404" pitchFamily="49" charset="0"/>
                <a:cs typeface="Courier New" panose="02070309020205020404" pitchFamily="49" charset="0"/>
              </a:rPr>
              <a:t>v_rcp_f32       	v0, v1</a:t>
            </a:r>
          </a:p>
          <a:p>
            <a:pPr algn="just"/>
            <a:r>
              <a:rPr lang="pl-PL" dirty="0" smtClean="0">
                <a:latin typeface="Courier New" panose="02070309020205020404" pitchFamily="49" charset="0"/>
                <a:cs typeface="Courier New" panose="02070309020205020404" pitchFamily="49" charset="0"/>
              </a:rPr>
              <a:t>v_mul_f32		v0, v0, v2	</a:t>
            </a:r>
          </a:p>
          <a:p>
            <a:pPr algn="just"/>
            <a:r>
              <a:rPr lang="pl-PL" dirty="0" smtClean="0">
                <a:latin typeface="Courier New" panose="02070309020205020404" pitchFamily="49" charset="0"/>
                <a:cs typeface="Courier New" panose="02070309020205020404" pitchFamily="49" charset="0"/>
              </a:rPr>
              <a:t>v_div_fixup_f32 	v3, v0, v1, v2 // Fix -/+ INF NaN QNaN</a:t>
            </a:r>
          </a:p>
          <a:p>
            <a:pPr algn="just"/>
            <a:endParaRPr lang="pl-PL"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93373211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IEEE Strict vs Non-Strict : X / Y</a:t>
            </a:r>
            <a:endParaRPr lang="fr-CA" dirty="0"/>
          </a:p>
        </p:txBody>
      </p:sp>
      <p:sp>
        <p:nvSpPr>
          <p:cNvPr id="6" name="TextBox 5"/>
          <p:cNvSpPr txBox="1"/>
          <p:nvPr/>
        </p:nvSpPr>
        <p:spPr>
          <a:xfrm>
            <a:off x="179512" y="1009060"/>
            <a:ext cx="3312368"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pl-PL" sz="1600" dirty="0" smtClean="0">
                <a:latin typeface="Courier New" panose="02070309020205020404" pitchFamily="49" charset="0"/>
                <a:cs typeface="Courier New" panose="02070309020205020404" pitchFamily="49" charset="0"/>
              </a:rPr>
              <a:t>float </a:t>
            </a:r>
            <a:r>
              <a:rPr lang="pl-PL" sz="1600" dirty="0">
                <a:latin typeface="Courier New" panose="02070309020205020404" pitchFamily="49" charset="0"/>
                <a:cs typeface="Courier New" panose="02070309020205020404" pitchFamily="49" charset="0"/>
              </a:rPr>
              <a:t>r = inV.x / inV.y</a:t>
            </a:r>
            <a:r>
              <a:rPr lang="pl-PL" sz="1600" dirty="0" smtClean="0">
                <a:latin typeface="Courier New" panose="02070309020205020404" pitchFamily="49" charset="0"/>
                <a:cs typeface="Courier New" panose="02070309020205020404" pitchFamily="49" charset="0"/>
              </a:rPr>
              <a:t>;</a:t>
            </a:r>
            <a:endParaRPr lang="pl-PL" sz="1600" dirty="0"/>
          </a:p>
        </p:txBody>
      </p:sp>
      <p:sp>
        <p:nvSpPr>
          <p:cNvPr id="7" name="TextBox 6"/>
          <p:cNvSpPr txBox="1"/>
          <p:nvPr/>
        </p:nvSpPr>
        <p:spPr>
          <a:xfrm>
            <a:off x="172692" y="1448653"/>
            <a:ext cx="8791796" cy="313932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n-US" dirty="0">
                <a:latin typeface="Courier New" panose="02070309020205020404" pitchFamily="49" charset="0"/>
                <a:cs typeface="Courier New" panose="02070309020205020404" pitchFamily="49" charset="0"/>
              </a:rPr>
              <a:t>// </a:t>
            </a:r>
            <a:r>
              <a:rPr lang="pl-PL" dirty="0" smtClean="0">
                <a:latin typeface="Courier New" panose="02070309020205020404" pitchFamily="49" charset="0"/>
                <a:cs typeface="Courier New" panose="02070309020205020404" pitchFamily="49" charset="0"/>
              </a:rPr>
              <a:t>I</a:t>
            </a:r>
            <a:r>
              <a:rPr lang="en-US" dirty="0" smtClean="0">
                <a:latin typeface="Courier New" panose="02070309020205020404" pitchFamily="49" charset="0"/>
                <a:cs typeface="Courier New" panose="02070309020205020404" pitchFamily="49" charset="0"/>
              </a:rPr>
              <a:t>EEE strict</a:t>
            </a:r>
            <a:r>
              <a:rPr lang="pl-PL" dirty="0" smtClean="0">
                <a:latin typeface="Courier New" panose="02070309020205020404" pitchFamily="49" charset="0"/>
                <a:cs typeface="Courier New" panose="02070309020205020404" pitchFamily="49" charset="0"/>
              </a:rPr>
              <a:t> safe accurate support denormals</a:t>
            </a:r>
          </a:p>
          <a:p>
            <a:pPr algn="just"/>
            <a:r>
              <a:rPr lang="pl-PL" dirty="0" smtClean="0">
                <a:latin typeface="Courier New" panose="02070309020205020404" pitchFamily="49" charset="0"/>
                <a:cs typeface="Courier New" panose="02070309020205020404" pitchFamily="49" charset="0"/>
              </a:rPr>
              <a:t>// depending on rounding modes and denormal output</a:t>
            </a:r>
          </a:p>
          <a:p>
            <a:pPr algn="just"/>
            <a:r>
              <a:rPr lang="pl-PL" dirty="0" smtClean="0">
                <a:latin typeface="Courier New" panose="02070309020205020404" pitchFamily="49" charset="0"/>
                <a:cs typeface="Courier New" panose="02070309020205020404" pitchFamily="49" charset="0"/>
              </a:rPr>
              <a:t>// compiler can add:</a:t>
            </a:r>
            <a:endParaRPr lang="en-US" dirty="0" smtClean="0">
              <a:latin typeface="Courier New" panose="02070309020205020404" pitchFamily="49" charset="0"/>
              <a:cs typeface="Courier New" panose="02070309020205020404" pitchFamily="49" charset="0"/>
            </a:endParaRPr>
          </a:p>
          <a:p>
            <a:pPr algn="just"/>
            <a:r>
              <a:rPr lang="pl-PL" dirty="0" smtClean="0">
                <a:latin typeface="Courier New" panose="02070309020205020404" pitchFamily="49" charset="0"/>
                <a:cs typeface="Courier New" panose="02070309020205020404" pitchFamily="49" charset="0"/>
              </a:rPr>
              <a:t>v_rcp_f32       	</a:t>
            </a:r>
          </a:p>
          <a:p>
            <a:pPr algn="just"/>
            <a:r>
              <a:rPr lang="pl-PL" dirty="0" smtClean="0">
                <a:latin typeface="Courier New" panose="02070309020205020404" pitchFamily="49" charset="0"/>
                <a:cs typeface="Courier New" panose="02070309020205020404" pitchFamily="49" charset="0"/>
              </a:rPr>
              <a:t>v_mul_f32			</a:t>
            </a:r>
          </a:p>
          <a:p>
            <a:pPr algn="just"/>
            <a:r>
              <a:rPr lang="pl-PL" dirty="0" smtClean="0">
                <a:latin typeface="Courier New" panose="02070309020205020404" pitchFamily="49" charset="0"/>
                <a:cs typeface="Courier New" panose="02070309020205020404" pitchFamily="49" charset="0"/>
              </a:rPr>
              <a:t>v_div_scale_f32 	</a:t>
            </a:r>
          </a:p>
          <a:p>
            <a:pPr algn="just"/>
            <a:r>
              <a:rPr lang="pl-PL" dirty="0" smtClean="0">
                <a:latin typeface="Courier New" panose="02070309020205020404" pitchFamily="49" charset="0"/>
                <a:cs typeface="Courier New" panose="02070309020205020404" pitchFamily="49" charset="0"/>
              </a:rPr>
              <a:t>nop</a:t>
            </a:r>
          </a:p>
          <a:p>
            <a:pPr algn="just"/>
            <a:r>
              <a:rPr lang="pl-PL" dirty="0" smtClean="0">
                <a:latin typeface="Courier New" panose="02070309020205020404" pitchFamily="49" charset="0"/>
                <a:cs typeface="Courier New" panose="02070309020205020404" pitchFamily="49" charset="0"/>
              </a:rPr>
              <a:t>nop</a:t>
            </a:r>
          </a:p>
          <a:p>
            <a:pPr algn="just"/>
            <a:r>
              <a:rPr lang="pl-PL" dirty="0" smtClean="0">
                <a:latin typeface="Courier New" panose="02070309020205020404" pitchFamily="49" charset="0"/>
                <a:cs typeface="Courier New" panose="02070309020205020404" pitchFamily="49" charset="0"/>
              </a:rPr>
              <a:t>nop</a:t>
            </a:r>
          </a:p>
          <a:p>
            <a:pPr algn="just"/>
            <a:r>
              <a:rPr lang="pl-PL" dirty="0" smtClean="0">
                <a:latin typeface="Courier New" panose="02070309020205020404" pitchFamily="49" charset="0"/>
                <a:cs typeface="Courier New" panose="02070309020205020404" pitchFamily="49" charset="0"/>
              </a:rPr>
              <a:t>nop</a:t>
            </a:r>
          </a:p>
          <a:p>
            <a:pPr algn="just"/>
            <a:r>
              <a:rPr lang="pl-PL" dirty="0" smtClean="0">
                <a:latin typeface="Courier New" panose="02070309020205020404" pitchFamily="49" charset="0"/>
                <a:cs typeface="Courier New" panose="02070309020205020404" pitchFamily="49" charset="0"/>
              </a:rPr>
              <a:t>v_div_fmas_f32</a:t>
            </a:r>
          </a:p>
        </p:txBody>
      </p:sp>
    </p:spTree>
    <p:extLst>
      <p:ext uri="{BB962C8B-B14F-4D97-AF65-F5344CB8AC3E}">
        <p14:creationId xmlns:p14="http://schemas.microsoft.com/office/powerpoint/2010/main" val="23667254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Special OP Performance</a:t>
            </a:r>
            <a:endParaRPr lang="fr-CA" dirty="0"/>
          </a:p>
        </p:txBody>
      </p:sp>
      <p:sp>
        <p:nvSpPr>
          <p:cNvPr id="3" name="Content Placeholder 2"/>
          <p:cNvSpPr>
            <a:spLocks noGrp="1"/>
          </p:cNvSpPr>
          <p:nvPr>
            <p:ph idx="1"/>
          </p:nvPr>
        </p:nvSpPr>
        <p:spPr/>
        <p:txBody>
          <a:bodyPr>
            <a:normAutofit/>
          </a:bodyPr>
          <a:lstStyle/>
          <a:p>
            <a:r>
              <a:rPr lang="pl-PL" dirty="0" smtClean="0"/>
              <a:t>Transcendental </a:t>
            </a:r>
            <a:r>
              <a:rPr lang="en-CA" dirty="0" smtClean="0"/>
              <a:t>Functions</a:t>
            </a:r>
            <a:endParaRPr lang="pl-PL" dirty="0" smtClean="0"/>
          </a:p>
          <a:p>
            <a:pPr lvl="1"/>
            <a:r>
              <a:rPr lang="pl-PL" dirty="0" smtClean="0"/>
              <a:t>Use linear approximations </a:t>
            </a:r>
          </a:p>
          <a:p>
            <a:pPr lvl="2"/>
            <a:r>
              <a:rPr lang="pl-PL" dirty="0" smtClean="0"/>
              <a:t>Single function runs at all (4) SIMDs simultaniously</a:t>
            </a:r>
          </a:p>
          <a:p>
            <a:pPr lvl="1"/>
            <a:r>
              <a:rPr lang="pl-PL" dirty="0" smtClean="0"/>
              <a:t>@Quarter Rate</a:t>
            </a:r>
          </a:p>
          <a:p>
            <a:pPr lvl="1"/>
            <a:r>
              <a:rPr lang="pl-PL" dirty="0" smtClean="0"/>
              <a:t>Rcp, Sqrt, rsqrt, log, pow, exp, sin, cos</a:t>
            </a:r>
          </a:p>
          <a:p>
            <a:pPr lvl="1"/>
            <a:r>
              <a:rPr lang="pl-PL" dirty="0" smtClean="0"/>
              <a:t>Supporting OPs</a:t>
            </a:r>
          </a:p>
          <a:p>
            <a:pPr lvl="2"/>
            <a:r>
              <a:rPr lang="pl-PL" dirty="0" smtClean="0"/>
              <a:t>Cleanup, accuracy, denormal flushing @Full Rate</a:t>
            </a:r>
          </a:p>
          <a:p>
            <a:pPr lvl="2"/>
            <a:endParaRPr lang="pl-PL" dirty="0"/>
          </a:p>
          <a:p>
            <a:r>
              <a:rPr lang="pl-PL" dirty="0" smtClean="0"/>
              <a:t>32 bit graphics special OP</a:t>
            </a:r>
          </a:p>
          <a:p>
            <a:pPr lvl="1"/>
            <a:r>
              <a:rPr lang="pl-PL" dirty="0" smtClean="0"/>
              <a:t>@Full Rate</a:t>
            </a:r>
          </a:p>
          <a:p>
            <a:pPr lvl="1"/>
            <a:r>
              <a:rPr lang="pl-PL" dirty="0" smtClean="0"/>
              <a:t>CubeMap OPs, Packed Byte OPs</a:t>
            </a:r>
          </a:p>
        </p:txBody>
      </p:sp>
    </p:spTree>
    <p:extLst>
      <p:ext uri="{BB962C8B-B14F-4D97-AF65-F5344CB8AC3E}">
        <p14:creationId xmlns:p14="http://schemas.microsoft.com/office/powerpoint/2010/main" val="13934919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Macro OP Performance</a:t>
            </a:r>
            <a:endParaRPr lang="fr-CA" dirty="0"/>
          </a:p>
        </p:txBody>
      </p:sp>
      <p:sp>
        <p:nvSpPr>
          <p:cNvPr id="3" name="Content Placeholder 2"/>
          <p:cNvSpPr>
            <a:spLocks noGrp="1"/>
          </p:cNvSpPr>
          <p:nvPr>
            <p:ph idx="1"/>
          </p:nvPr>
        </p:nvSpPr>
        <p:spPr/>
        <p:txBody>
          <a:bodyPr>
            <a:normAutofit/>
          </a:bodyPr>
          <a:lstStyle/>
          <a:p>
            <a:r>
              <a:rPr lang="pl-PL" dirty="0" smtClean="0"/>
              <a:t>Macro unrolled OP</a:t>
            </a:r>
            <a:endParaRPr lang="pl-PL" dirty="0"/>
          </a:p>
          <a:p>
            <a:pPr lvl="1"/>
            <a:r>
              <a:rPr lang="pl-PL" dirty="0" smtClean="0"/>
              <a:t>tan, div, atan, acos, asin</a:t>
            </a:r>
            <a:endParaRPr lang="en-CA" dirty="0" smtClean="0"/>
          </a:p>
          <a:p>
            <a:pPr lvl="1"/>
            <a:r>
              <a:rPr lang="en-CA" dirty="0" err="1" smtClean="0"/>
              <a:t>Smoothstep</a:t>
            </a:r>
            <a:endParaRPr lang="en-CA" dirty="0" smtClean="0"/>
          </a:p>
          <a:p>
            <a:pPr lvl="1"/>
            <a:r>
              <a:rPr lang="en-CA" dirty="0" smtClean="0"/>
              <a:t>Length</a:t>
            </a:r>
          </a:p>
          <a:p>
            <a:pPr lvl="1"/>
            <a:r>
              <a:rPr lang="en-CA" dirty="0" smtClean="0"/>
              <a:t>normalize</a:t>
            </a:r>
            <a:endParaRPr lang="pl-PL" dirty="0" smtClean="0"/>
          </a:p>
          <a:p>
            <a:pPr lvl="1"/>
            <a:endParaRPr lang="pl-PL" dirty="0"/>
          </a:p>
          <a:p>
            <a:r>
              <a:rPr lang="pl-PL" dirty="0" smtClean="0"/>
              <a:t>Unroll into IEEE compliant approximations</a:t>
            </a:r>
          </a:p>
          <a:p>
            <a:pPr lvl="1"/>
            <a:r>
              <a:rPr lang="pl-PL" dirty="0" smtClean="0"/>
              <a:t>Very expensive</a:t>
            </a:r>
          </a:p>
          <a:p>
            <a:pPr lvl="1"/>
            <a:endParaRPr lang="pl-PL" dirty="0"/>
          </a:p>
          <a:p>
            <a:r>
              <a:rPr lang="pl-PL" dirty="0" smtClean="0"/>
              <a:t>Integer DIV</a:t>
            </a:r>
          </a:p>
          <a:p>
            <a:pPr lvl="1"/>
            <a:r>
              <a:rPr lang="pl-PL" dirty="0" smtClean="0"/>
              <a:t>Emulated with FP math</a:t>
            </a:r>
          </a:p>
          <a:p>
            <a:pPr lvl="1"/>
            <a:r>
              <a:rPr lang="pl-PL" dirty="0" smtClean="0"/>
              <a:t>Multiple Full and Quarter Rate OPs</a:t>
            </a:r>
          </a:p>
        </p:txBody>
      </p:sp>
    </p:spTree>
    <p:extLst>
      <p:ext uri="{BB962C8B-B14F-4D97-AF65-F5344CB8AC3E}">
        <p14:creationId xmlns:p14="http://schemas.microsoft.com/office/powerpoint/2010/main" val="323251248"/>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7578</TotalTime>
  <Words>5508</Words>
  <Application>Microsoft Office PowerPoint</Application>
  <PresentationFormat>On-screen Show (16:9)</PresentationFormat>
  <Paragraphs>1131</Paragraphs>
  <Slides>78</Slides>
  <Notes>72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78</vt:i4>
      </vt:variant>
    </vt:vector>
  </HeadingPairs>
  <TitlesOfParts>
    <vt:vector size="87" baseType="lpstr">
      <vt:lpstr>Arial</vt:lpstr>
      <vt:lpstr>Calibri</vt:lpstr>
      <vt:lpstr>Cambria Math</vt:lpstr>
      <vt:lpstr>Consolas</vt:lpstr>
      <vt:lpstr>Courier New</vt:lpstr>
      <vt:lpstr>Garage Gothic</vt:lpstr>
      <vt:lpstr>TradeGothic LT Bold</vt:lpstr>
      <vt:lpstr>Custom Design</vt:lpstr>
      <vt:lpstr>Image</vt:lpstr>
      <vt:lpstr>Michal.Drobot 3D @ UBISOFT MTL</vt:lpstr>
      <vt:lpstr>Low Level Optimizations for GCN</vt:lpstr>
      <vt:lpstr>Agenda</vt:lpstr>
      <vt:lpstr>GCN Architecture</vt:lpstr>
      <vt:lpstr>GCN Architecture</vt:lpstr>
      <vt:lpstr>Optimizing ALU</vt:lpstr>
      <vt:lpstr>Basic OP Performance</vt:lpstr>
      <vt:lpstr>Special OP Performance</vt:lpstr>
      <vt:lpstr>Macro OP Performance</vt:lpstr>
      <vt:lpstr>Code Flow Performance : BRANCH</vt:lpstr>
      <vt:lpstr>Code Flow Performance : VSKIP</vt:lpstr>
      <vt:lpstr>Code Flow Performance : SELECT</vt:lpstr>
      <vt:lpstr>VOP3 – 3 Operand Vector Instructions</vt:lpstr>
      <vt:lpstr>VOP3 – 3 Operand Vector Instructions</vt:lpstr>
      <vt:lpstr>VOP3 – Restrictions</vt:lpstr>
      <vt:lpstr>VOP3 – Restrictions - Example</vt:lpstr>
      <vt:lpstr>VOP3 – Restrictions – Example - Patch</vt:lpstr>
      <vt:lpstr>VOP3 – Constant Patching</vt:lpstr>
      <vt:lpstr>VOP3 – Constant Patching</vt:lpstr>
      <vt:lpstr>Special ALU OPs : Reduction</vt:lpstr>
      <vt:lpstr>Special ALU OPs : Packing</vt:lpstr>
      <vt:lpstr>Special ALU OPs : BFE</vt:lpstr>
      <vt:lpstr>Special ALU OPs : BFE</vt:lpstr>
      <vt:lpstr>Special ALU OPs : BFE Pack - Unpack</vt:lpstr>
      <vt:lpstr>Special ALU OPs : BFE Pack - Unpack</vt:lpstr>
      <vt:lpstr>Special ALU OPs : Sampling Packed Data</vt:lpstr>
      <vt:lpstr>Special ALU OPs : Packing</vt:lpstr>
      <vt:lpstr>Special ALU OPs : BFE – boolean ops</vt:lpstr>
      <vt:lpstr>Special ALU OPs : BFE – boolean ops optimized</vt:lpstr>
      <vt:lpstr>Special ALU Ops : Cubemap</vt:lpstr>
      <vt:lpstr>Special ALU Ops : Major Axis</vt:lpstr>
      <vt:lpstr>Special ALU Ops : Major Axis</vt:lpstr>
      <vt:lpstr>Special ALU Ops : Normal Storage Precision</vt:lpstr>
      <vt:lpstr>Special ALU Ops : Normal Storage Precision</vt:lpstr>
      <vt:lpstr>Special ALU Ops : Normal Storage Precision</vt:lpstr>
      <vt:lpstr>Special ALU Ops : Normal Storage Precision</vt:lpstr>
      <vt:lpstr>Special ALU Ops : Major Axis</vt:lpstr>
      <vt:lpstr>Special ALU Ops : Major Axis</vt:lpstr>
      <vt:lpstr>Interpolator : Interpolation</vt:lpstr>
      <vt:lpstr>Interpolator : Interpolation</vt:lpstr>
      <vt:lpstr>Interpolator : Mode</vt:lpstr>
      <vt:lpstr>Interpolator : Mode</vt:lpstr>
      <vt:lpstr>Special ALU Ops : Interplator Compression</vt:lpstr>
      <vt:lpstr>Interpolator : Packing</vt:lpstr>
      <vt:lpstr>Interpolator : Packing</vt:lpstr>
      <vt:lpstr>PS LDS access : Triangle Data</vt:lpstr>
      <vt:lpstr>PS LDS access : Triangle Data</vt:lpstr>
      <vt:lpstr>PS LDS access : Triangle Data</vt:lpstr>
      <vt:lpstr>PS LDS access : Distance to Edge</vt:lpstr>
      <vt:lpstr>PS LDS access : Distance to Edge</vt:lpstr>
      <vt:lpstr>PS LDS access : Distance to Edge</vt:lpstr>
      <vt:lpstr>Transcendental Functions</vt:lpstr>
      <vt:lpstr>Transcendental Functions : Example</vt:lpstr>
      <vt:lpstr>Transcendental Functions : Example</vt:lpstr>
      <vt:lpstr>Transcendental Functions : Example</vt:lpstr>
      <vt:lpstr>Approximated Transcendental Functions</vt:lpstr>
      <vt:lpstr>Special ALU Ops : Integer Math</vt:lpstr>
      <vt:lpstr>0x5f3759df WTF?</vt:lpstr>
      <vt:lpstr>0x5f3759df WTF?</vt:lpstr>
      <vt:lpstr>More Magic!</vt:lpstr>
      <vt:lpstr>More Magic!</vt:lpstr>
      <vt:lpstr>Let’s beat 0x5f3759df   RSQRT()</vt:lpstr>
      <vt:lpstr>Let’s beat 0x5f3759df   RSQRT()</vt:lpstr>
      <vt:lpstr>Fast Shader Lib</vt:lpstr>
      <vt:lpstr>Use Case : Example K’s</vt:lpstr>
      <vt:lpstr>Use Case : SSAO / Bilateral Filter</vt:lpstr>
      <vt:lpstr>Use Case : SSAO / Bilateral Filter</vt:lpstr>
      <vt:lpstr>Use Case : SSAO / Bilateral Filter</vt:lpstr>
      <vt:lpstr>Use Case : SSAO / Bilateral Filter</vt:lpstr>
      <vt:lpstr>Be a Creative Code Ninja!</vt:lpstr>
      <vt:lpstr>Q&amp;A</vt:lpstr>
      <vt:lpstr>References</vt:lpstr>
      <vt:lpstr>Thanks!</vt:lpstr>
      <vt:lpstr>Bonus Slides</vt:lpstr>
      <vt:lpstr>IEEE Performance Mode</vt:lpstr>
      <vt:lpstr>IEEE Strict vs Non-Strict : X / Y</vt:lpstr>
      <vt:lpstr>IEEE Strict vs Non-Strict : X / Y</vt:lpstr>
      <vt:lpstr>IEEE Strict vs Non-Strict : X / Y</vt:lpstr>
    </vt:vector>
  </TitlesOfParts>
  <Company>ubisoft Divertissements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Kapi</dc:creator>
  <cp:lastModifiedBy>Michal Drobot</cp:lastModifiedBy>
  <cp:revision>307</cp:revision>
  <dcterms:created xsi:type="dcterms:W3CDTF">2013-09-05T17:00:31Z</dcterms:created>
  <dcterms:modified xsi:type="dcterms:W3CDTF">2014-05-12T01:06:34Z</dcterms:modified>
</cp:coreProperties>
</file>